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1" r:id="rId1"/>
  </p:sldMasterIdLst>
  <p:notesMasterIdLst>
    <p:notesMasterId r:id="rId5"/>
  </p:notesMasterIdLst>
  <p:sldIdLst>
    <p:sldId id="273" r:id="rId2"/>
    <p:sldId id="270" r:id="rId3"/>
    <p:sldId id="261" r:id="rId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ma" initials="K" lastIdx="2" clrIdx="0">
    <p:extLst>
      <p:ext uri="{19B8F6BF-5375-455C-9EA6-DF929625EA0E}">
        <p15:presenceInfo xmlns:p15="http://schemas.microsoft.com/office/powerpoint/2012/main" userId="Kom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410"/>
  </p:normalViewPr>
  <p:slideViewPr>
    <p:cSldViewPr snapToGrid="0">
      <p:cViewPr varScale="1">
        <p:scale>
          <a:sx n="63" d="100"/>
          <a:sy n="63" d="100"/>
        </p:scale>
        <p:origin x="22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-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06AA6-A614-4016-A99E-5D29139299ED}" type="datetimeFigureOut">
              <a:rPr lang="hu-HU" smtClean="0"/>
              <a:t>2018. 08. 19.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ECCA5-F233-4F26-880C-3F41C594E5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0273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8/19/2018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89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8/19/2018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52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8/19/2018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76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8/19/2018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8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8/19/2018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890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8/19/2018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35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8/19/2018</a:t>
            </a:fld>
            <a:endParaRPr lang="en-US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49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8/19/2018</a:t>
            </a:fld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69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8/19/2018</a:t>
            </a:fld>
            <a:endParaRPr lang="en-US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361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8/19/2018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3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8/19/2018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13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08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0210276"/>
              </p:ext>
            </p:extLst>
          </p:nvPr>
        </p:nvGraphicFramePr>
        <p:xfrm>
          <a:off x="838200" y="4993306"/>
          <a:ext cx="10515600" cy="1747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49892162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27708621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6797705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254817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Fürdőszoba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WC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Víz</a:t>
                      </a:r>
                      <a:r>
                        <a:rPr lang="hu-HU" baseline="0" dirty="0" smtClean="0"/>
                        <a:t> bevezetve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578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Magyar</a:t>
                      </a:r>
                      <a:r>
                        <a:rPr lang="hu-HU" baseline="0" dirty="0" smtClean="0"/>
                        <a:t> háztartások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90%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969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Cigány</a:t>
                      </a:r>
                      <a:r>
                        <a:rPr lang="hu-HU" baseline="0" dirty="0" smtClean="0"/>
                        <a:t> háztartások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73%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407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Szegregált</a:t>
                      </a:r>
                      <a:r>
                        <a:rPr lang="hu-HU" baseline="0" dirty="0" smtClean="0"/>
                        <a:t> cigány háztartások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31%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657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030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7" name="Tartalom helye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62289" y="2505075"/>
            <a:ext cx="4912784" cy="3684588"/>
          </a:xfrm>
        </p:spPr>
      </p:pic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8" name="Tartalom helye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2619640"/>
            <a:ext cx="5183188" cy="3455458"/>
          </a:xfrm>
        </p:spPr>
      </p:pic>
    </p:spTree>
    <p:extLst>
      <p:ext uri="{BB962C8B-B14F-4D97-AF65-F5344CB8AC3E}">
        <p14:creationId xmlns:p14="http://schemas.microsoft.com/office/powerpoint/2010/main" val="1323884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1989 után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1990’ </a:t>
            </a:r>
            <a:r>
              <a:rPr lang="hu-HU" dirty="0" err="1" smtClean="0"/>
              <a:t>újabb„szocpol</a:t>
            </a:r>
            <a:r>
              <a:rPr lang="hu-HU" dirty="0"/>
              <a:t>” </a:t>
            </a:r>
            <a:r>
              <a:rPr lang="hu-HU" dirty="0" smtClean="0"/>
              <a:t>program, ismét visszaélésekkel</a:t>
            </a:r>
          </a:p>
          <a:p>
            <a:r>
              <a:rPr lang="hu-HU" dirty="0" smtClean="0"/>
              <a:t>Különböző telepfelszámolási programok</a:t>
            </a:r>
          </a:p>
          <a:p>
            <a:r>
              <a:rPr lang="hu-HU" dirty="0" smtClean="0"/>
              <a:t>Kevés bérlakás és még kevesebb szociális bérlakás Magyarországon</a:t>
            </a:r>
            <a:endParaRPr lang="hu-HU" dirty="0"/>
          </a:p>
          <a:p>
            <a:r>
              <a:rPr lang="hu-HU" dirty="0"/>
              <a:t>Miskolc: 19 </a:t>
            </a:r>
            <a:r>
              <a:rPr lang="hu-HU" dirty="0" err="1" smtClean="0"/>
              <a:t>szegregátum</a:t>
            </a:r>
            <a:r>
              <a:rPr lang="hu-HU" dirty="0" smtClean="0"/>
              <a:t>, </a:t>
            </a:r>
            <a:r>
              <a:rPr lang="hu-HU" dirty="0" err="1"/>
              <a:t>Lyukó</a:t>
            </a:r>
            <a:r>
              <a:rPr lang="hu-HU" dirty="0"/>
              <a:t> </a:t>
            </a:r>
            <a:r>
              <a:rPr lang="hu-HU" dirty="0" smtClean="0"/>
              <a:t>völgy </a:t>
            </a:r>
            <a:r>
              <a:rPr lang="hu-HU" dirty="0"/>
              <a:t>3000 </a:t>
            </a:r>
            <a:r>
              <a:rPr lang="hu-HU" dirty="0" smtClean="0"/>
              <a:t>ember/ </a:t>
            </a:r>
            <a:r>
              <a:rPr lang="hu-HU" dirty="0"/>
              <a:t>„fészekrakó</a:t>
            </a:r>
            <a:r>
              <a:rPr lang="hu-HU" dirty="0" smtClean="0"/>
              <a:t>”, komplex telep program, Számozott utcák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6356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3479</TotalTime>
  <Words>69</Words>
  <Application>Microsoft Office PowerPoint</Application>
  <PresentationFormat>Szélesvásznú</PresentationFormat>
  <Paragraphs>20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Office-téma</vt:lpstr>
      <vt:lpstr>PowerPoint-bemutató</vt:lpstr>
      <vt:lpstr>PowerPoint-bemutató</vt:lpstr>
      <vt:lpstr>1989 után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Koma</dc:creator>
  <cp:lastModifiedBy>Koma</cp:lastModifiedBy>
  <cp:revision>87</cp:revision>
  <dcterms:created xsi:type="dcterms:W3CDTF">2016-05-22T08:38:58Z</dcterms:created>
  <dcterms:modified xsi:type="dcterms:W3CDTF">2018-08-19T10:33:01Z</dcterms:modified>
</cp:coreProperties>
</file>