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sldIdLst>
    <p:sldId id="275" r:id="rId2"/>
    <p:sldId id="276" r:id="rId3"/>
    <p:sldId id="277" r:id="rId4"/>
    <p:sldId id="285" r:id="rId5"/>
    <p:sldId id="289" r:id="rId6"/>
    <p:sldId id="286" r:id="rId7"/>
    <p:sldId id="288" r:id="rId8"/>
    <p:sldId id="287" r:id="rId9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7E476-6AE7-45AC-BF7A-3F83A01A0055}" type="datetimeFigureOut">
              <a:rPr lang="hu-HU"/>
              <a:pPr>
                <a:defRPr/>
              </a:pPr>
              <a:t>2018. 08. 19.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01AC8D-00BF-4338-99EC-37058F99AE2A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605878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F8F8C-A28F-4869-A05A-B40A53A6EF80}" type="datetimeFigureOut">
              <a:rPr lang="hu-HU"/>
              <a:pPr>
                <a:defRPr/>
              </a:pPr>
              <a:t>2018. 08. 19.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EAE7E5-D619-4F74-AF6D-A35262E4E4CC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970614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02CD3-4840-4CEC-89AB-92FCD4BD2C22}" type="datetimeFigureOut">
              <a:rPr lang="hu-HU"/>
              <a:pPr>
                <a:defRPr/>
              </a:pPr>
              <a:t>2018. 08. 19.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5F93BE-F180-4DE1-AC4F-31CF8626DFAA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380644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7B3FB-BD01-40CC-AC36-2C46EE37F98A}" type="datetimeFigureOut">
              <a:rPr lang="hu-HU"/>
              <a:pPr>
                <a:defRPr/>
              </a:pPr>
              <a:t>2018. 08. 19.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F889A7-3A58-48C5-91DF-CF72EF7C2CA3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04030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7A6E3-85D1-4453-A13E-ED65E686EFC4}" type="datetimeFigureOut">
              <a:rPr lang="hu-HU"/>
              <a:pPr>
                <a:defRPr/>
              </a:pPr>
              <a:t>2018. 08. 19.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4F45C-6752-4129-948B-FF8B27F543DA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750544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D4B80-2E13-47C6-8E92-CC6104D868C3}" type="datetimeFigureOut">
              <a:rPr lang="hu-HU"/>
              <a:pPr>
                <a:defRPr/>
              </a:pPr>
              <a:t>2018. 08. 19.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3420B2-BEA9-488C-BABF-A3172C4D560C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839624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31B35-1A1E-4B3E-B8BE-E8EA92AC9911}" type="datetimeFigureOut">
              <a:rPr lang="hu-HU"/>
              <a:pPr>
                <a:defRPr/>
              </a:pPr>
              <a:t>2018. 08. 19.</a:t>
            </a:fld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3AE3EC-9A04-4D69-A146-E61C8B5DB029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341160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2F6F2-307D-4AAC-9E33-840827988831}" type="datetimeFigureOut">
              <a:rPr lang="hu-HU"/>
              <a:pPr>
                <a:defRPr/>
              </a:pPr>
              <a:t>2018. 08. 19.</a:t>
            </a:fld>
            <a:endParaRPr lang="hu-HU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BB5307-F18F-4B64-8E54-0FF08A1935BC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113722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D007A-2085-496D-9ADA-5B66839B1A67}" type="datetimeFigureOut">
              <a:rPr lang="hu-HU"/>
              <a:pPr>
                <a:defRPr/>
              </a:pPr>
              <a:t>2018. 08. 19.</a:t>
            </a:fld>
            <a:endParaRPr lang="hu-HU"/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79E00F-06D5-4981-9494-326B5E6D31AF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555286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A2FD7-D64B-4A8C-A102-312F4F7FB62F}" type="datetimeFigureOut">
              <a:rPr lang="hu-HU"/>
              <a:pPr>
                <a:defRPr/>
              </a:pPr>
              <a:t>2018. 08. 19.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5624D4-3D38-44D8-ACB9-8905FE501C73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863450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EAB1F-02F5-482D-9068-6418BE3DBD91}" type="datetimeFigureOut">
              <a:rPr lang="hu-HU"/>
              <a:pPr>
                <a:defRPr/>
              </a:pPr>
              <a:t>2018. 08. 19.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4F441D-B96D-4A74-B20C-3B05D40D9D12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392712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29EB211-5A37-46B7-A554-9A5E1434F23B}" type="datetimeFigureOut">
              <a:rPr lang="hu-HU"/>
              <a:pPr>
                <a:defRPr/>
              </a:pPr>
              <a:t>2018. 08. 19.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C6EAE149-74B4-45CD-BD19-4CF54C5527EB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odvalenke.eu/fresko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ove2hungary.com/indexen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bhimrao.hu/2016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mtClean="0"/>
              <a:t>Csenyéte</a:t>
            </a:r>
          </a:p>
        </p:txBody>
      </p:sp>
      <p:sp>
        <p:nvSpPr>
          <p:cNvPr id="8195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altLang="hu-HU" sz="1400" smtClean="0"/>
              <a:t>Már 1990-ben teljes munkanélküliség, elcigányosodás, lefejezett társadalom, intézményvesztés (gyakran a legszegényebb település Magyarországon)</a:t>
            </a:r>
          </a:p>
          <a:p>
            <a:r>
              <a:rPr lang="hu-HU" altLang="hu-HU" sz="1400" smtClean="0"/>
              <a:t>Akciókutatás (Ladányi-Szelényi: Csenyéte Alapítvány)</a:t>
            </a:r>
          </a:p>
          <a:p>
            <a:r>
              <a:rPr lang="hu-HU" altLang="hu-HU" sz="1400" smtClean="0"/>
              <a:t>Projektek és az okok, amiért nem sikerültek:</a:t>
            </a:r>
          </a:p>
          <a:p>
            <a:pPr>
              <a:buFontTx/>
              <a:buChar char="-"/>
            </a:pPr>
            <a:r>
              <a:rPr lang="hu-HU" altLang="hu-HU" sz="1400" smtClean="0"/>
              <a:t>Erdőtisztítás (rövid távú gondolkodás, túl alacsony munkabér)</a:t>
            </a:r>
          </a:p>
          <a:p>
            <a:pPr>
              <a:buFontTx/>
              <a:buChar char="-"/>
            </a:pPr>
            <a:r>
              <a:rPr lang="hu-HU" altLang="hu-HU" sz="1400" smtClean="0"/>
              <a:t>Ruhaadományok (bizalmatlanság, egyenlőségre törekvés)</a:t>
            </a:r>
          </a:p>
          <a:p>
            <a:pPr>
              <a:buFontTx/>
              <a:buChar char="-"/>
            </a:pPr>
            <a:r>
              <a:rPr lang="hu-HU" altLang="hu-HU" sz="1400" smtClean="0"/>
              <a:t>Közvetítő kereskedelem – gyógynövény majd kosár (a beköltöző közvetítő kereskedő elfogadta az álomvilágot/ belefáradt a bizalmatlanságba/ belefáradt a tevékenységbe)</a:t>
            </a:r>
          </a:p>
          <a:p>
            <a:pPr>
              <a:buFontTx/>
              <a:buChar char="-"/>
            </a:pPr>
            <a:r>
              <a:rPr lang="hu-HU" altLang="hu-HU" sz="1400" smtClean="0"/>
              <a:t>Koszorú üzem (nem akartak teljesítménybért + egyenlőségre törekvés)</a:t>
            </a:r>
          </a:p>
          <a:p>
            <a:pPr>
              <a:buFontTx/>
              <a:buChar char="-"/>
            </a:pPr>
            <a:r>
              <a:rPr lang="hu-HU" altLang="hu-HU" sz="1400" smtClean="0"/>
              <a:t>Mintafarm (a holland szakember átvette a cigányok gondolkodását)</a:t>
            </a:r>
          </a:p>
          <a:p>
            <a:pPr>
              <a:buFontTx/>
              <a:buChar char="-"/>
            </a:pPr>
            <a:r>
              <a:rPr lang="hu-HU" altLang="hu-HU" sz="1400" smtClean="0"/>
              <a:t>Cigány projektek (két projektterv, mely nem nyert, a zöldségbolt az első profit elivása után bezárt)</a:t>
            </a:r>
          </a:p>
          <a:p>
            <a:pPr>
              <a:buFontTx/>
              <a:buChar char="-"/>
            </a:pPr>
            <a:r>
              <a:rPr lang="hu-HU" altLang="hu-HU" sz="1400" smtClean="0"/>
              <a:t>Szociális földprogram (amíg Abonyi József a polgármester, addig sikeres)</a:t>
            </a:r>
          </a:p>
          <a:p>
            <a:r>
              <a:rPr lang="hu-HU" altLang="hu-HU" sz="1400" smtClean="0"/>
              <a:t>Kudarc? Hipotézis: az itt tanultakat az elköltöző legtehetségesebb emberek máshol, más közösségekben kamatoztatják</a:t>
            </a:r>
          </a:p>
          <a:p>
            <a:pPr>
              <a:buFontTx/>
              <a:buChar char="-"/>
            </a:pPr>
            <a:endParaRPr lang="hu-HU" altLang="hu-HU" sz="1600" smtClean="0"/>
          </a:p>
          <a:p>
            <a:pPr>
              <a:buFontTx/>
              <a:buChar char="-"/>
            </a:pPr>
            <a:endParaRPr lang="hu-HU" altLang="hu-HU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mtClean="0"/>
              <a:t>Bódvalenke</a:t>
            </a:r>
          </a:p>
        </p:txBody>
      </p:sp>
      <p:sp>
        <p:nvSpPr>
          <p:cNvPr id="9219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altLang="hu-HU" sz="1200" dirty="0" smtClean="0"/>
              <a:t>172 fő, csak a polgármester  családja és néhány idős  ember a nem cigány</a:t>
            </a:r>
          </a:p>
          <a:p>
            <a:r>
              <a:rPr lang="hu-HU" altLang="hu-HU" sz="1200" dirty="0" smtClean="0"/>
              <a:t>2009-től Pásztor Eszter- társadalmi tőkéjének mozgósítása</a:t>
            </a:r>
          </a:p>
          <a:p>
            <a:r>
              <a:rPr lang="hu-HU" altLang="hu-HU" sz="1200" dirty="0" smtClean="0"/>
              <a:t>Ami megvalósult: </a:t>
            </a:r>
          </a:p>
          <a:p>
            <a:pPr>
              <a:buFontTx/>
              <a:buChar char="-"/>
            </a:pPr>
            <a:r>
              <a:rPr lang="hu-HU" altLang="hu-HU" sz="1200" dirty="0" smtClean="0"/>
              <a:t>21 freskó a házak falain  (de egyelőre a turizmus nem hoz pénzt)</a:t>
            </a:r>
          </a:p>
          <a:p>
            <a:pPr>
              <a:buFont typeface="Wingdings" panose="05000000000000000000" pitchFamily="2" charset="2"/>
              <a:buNone/>
            </a:pPr>
            <a:r>
              <a:rPr lang="hu-HU" altLang="hu-HU" sz="1200" dirty="0" smtClean="0">
                <a:hlinkClick r:id="rId2"/>
              </a:rPr>
              <a:t>http://www.bodvalenke.eu/freskok</a:t>
            </a:r>
            <a:endParaRPr lang="hu-HU" altLang="hu-HU" sz="1200" dirty="0" smtClean="0"/>
          </a:p>
          <a:p>
            <a:pPr>
              <a:buFontTx/>
              <a:buChar char="-"/>
            </a:pPr>
            <a:r>
              <a:rPr lang="hu-HU" altLang="hu-HU" sz="1200" dirty="0" smtClean="0"/>
              <a:t>Közösségi ház, szociális munkás</a:t>
            </a:r>
          </a:p>
          <a:p>
            <a:pPr>
              <a:buFontTx/>
              <a:buChar char="-"/>
            </a:pPr>
            <a:r>
              <a:rPr lang="hu-HU" altLang="hu-HU" sz="1200" dirty="0" smtClean="0"/>
              <a:t>Waldorf pedagógus (Esti Nóra- Add a két kezed alapítvány, de nem kap helyet az önkormányzattól)</a:t>
            </a:r>
          </a:p>
          <a:p>
            <a:pPr>
              <a:buFontTx/>
              <a:buChar char="-"/>
            </a:pPr>
            <a:r>
              <a:rPr lang="hu-HU" altLang="hu-HU" sz="1200" dirty="0" smtClean="0"/>
              <a:t>„varroda” ( 4 varrónő, de gépek hiányában profitot nem tudnak termelni)</a:t>
            </a:r>
          </a:p>
          <a:p>
            <a:pPr>
              <a:buFontTx/>
              <a:buChar char="-"/>
            </a:pPr>
            <a:r>
              <a:rPr lang="hu-HU" altLang="hu-HU" sz="1200" dirty="0" smtClean="0"/>
              <a:t>Sárkányünnep évente (de nem termel bevételt)</a:t>
            </a:r>
          </a:p>
          <a:p>
            <a:pPr>
              <a:buFontTx/>
              <a:buChar char="-"/>
            </a:pPr>
            <a:r>
              <a:rPr lang="hu-HU" altLang="hu-HU" sz="1200" dirty="0" smtClean="0"/>
              <a:t>Asszonykórus </a:t>
            </a:r>
          </a:p>
          <a:p>
            <a:r>
              <a:rPr lang="hu-HU" altLang="hu-HU" sz="1200" dirty="0" smtClean="0"/>
              <a:t>Ami nem sikerült (miért?):</a:t>
            </a:r>
          </a:p>
          <a:p>
            <a:pPr>
              <a:buFont typeface="Wingdings" panose="05000000000000000000" pitchFamily="2" charset="2"/>
              <a:buNone/>
            </a:pPr>
            <a:r>
              <a:rPr lang="hu-HU" altLang="hu-HU" sz="1200" dirty="0" smtClean="0"/>
              <a:t>- Camping, szálloda (pályázatot beadni az önkormányzat együttműködésének hiányában nem tudnak)</a:t>
            </a:r>
          </a:p>
          <a:p>
            <a:pPr>
              <a:buFont typeface="Wingdings" panose="05000000000000000000" pitchFamily="2" charset="2"/>
              <a:buNone/>
            </a:pPr>
            <a:r>
              <a:rPr lang="hu-HU" altLang="hu-HU" sz="1200" dirty="0" smtClean="0"/>
              <a:t>- Szociális szövetkezet (a környék en munka fekete piaci bérrel van, amit a szövetkezet nem bír el)</a:t>
            </a:r>
          </a:p>
          <a:p>
            <a:pPr>
              <a:buFont typeface="Wingdings" panose="05000000000000000000" pitchFamily="2" charset="2"/>
              <a:buNone/>
            </a:pPr>
            <a:r>
              <a:rPr lang="hu-HU" altLang="hu-HU" sz="1200" dirty="0" smtClean="0"/>
              <a:t>- A lápon tanösvény, kalandtúra-park, bivalytermesztés és </a:t>
            </a:r>
            <a:r>
              <a:rPr lang="hu-HU" altLang="hu-HU" sz="1200" dirty="0" err="1" smtClean="0"/>
              <a:t>mozzarella</a:t>
            </a:r>
            <a:r>
              <a:rPr lang="hu-HU" altLang="hu-HU" sz="1200" dirty="0" smtClean="0"/>
              <a:t> gyártás (a földek spekulánsok tulajdonában)</a:t>
            </a:r>
          </a:p>
          <a:p>
            <a:pPr>
              <a:buFontTx/>
              <a:buChar char="-"/>
            </a:pPr>
            <a:r>
              <a:rPr lang="hu-HU" altLang="hu-HU" sz="1200" dirty="0" smtClean="0"/>
              <a:t>Nyúl projekt</a:t>
            </a:r>
          </a:p>
          <a:p>
            <a:pPr>
              <a:buFontTx/>
              <a:buChar char="-"/>
            </a:pPr>
            <a:r>
              <a:rPr lang="hu-HU" altLang="hu-HU" sz="1200" dirty="0" smtClean="0"/>
              <a:t>Varroda  (nonprofit kft)</a:t>
            </a:r>
          </a:p>
          <a:p>
            <a:r>
              <a:rPr lang="hu-HU" altLang="hu-HU" sz="1200" dirty="0" smtClean="0"/>
              <a:t>További nehézségek: négy klán megosztottsága, uzsorások, egyenlőségre törekvés, irigység</a:t>
            </a:r>
          </a:p>
          <a:p>
            <a:r>
              <a:rPr lang="hu-HU" altLang="hu-HU" sz="1200" dirty="0" smtClean="0"/>
              <a:t>Pezsgő helyi közösségi élet</a:t>
            </a:r>
          </a:p>
          <a:p>
            <a:pPr>
              <a:buFontTx/>
              <a:buChar char="-"/>
            </a:pPr>
            <a:endParaRPr lang="hu-HU" altLang="hu-HU" sz="1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mtClean="0"/>
              <a:t>Szakácsi</a:t>
            </a:r>
          </a:p>
        </p:txBody>
      </p:sp>
      <p:sp>
        <p:nvSpPr>
          <p:cNvPr id="1024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altLang="hu-HU" sz="1200" smtClean="0"/>
              <a:t>137 fő, … nem cigány, Magyarország legszegényebb települései között</a:t>
            </a:r>
          </a:p>
          <a:p>
            <a:r>
              <a:rPr lang="hu-HU" altLang="hu-HU" sz="1200" smtClean="0"/>
              <a:t>2004 </a:t>
            </a:r>
            <a:r>
              <a:rPr lang="hu-HU" altLang="hu-HU" sz="1200" smtClean="0">
                <a:hlinkClick r:id="rId2"/>
              </a:rPr>
              <a:t>http://www.move2hungary.com/indexen.html</a:t>
            </a:r>
            <a:endParaRPr lang="hu-HU" altLang="hu-HU" sz="1200" smtClean="0"/>
          </a:p>
          <a:p>
            <a:r>
              <a:rPr lang="hu-HU" altLang="hu-HU" sz="1200" smtClean="0"/>
              <a:t>A holland befektető (Elisabeth van Aerde) speciális üdülőfalu elképzelése- számára irreleváns volt, hogy a falunak tetemes cigány lakossággal bír</a:t>
            </a:r>
          </a:p>
          <a:p>
            <a:r>
              <a:rPr lang="hu-HU" altLang="hu-HU" sz="1200" smtClean="0"/>
              <a:t>Terv: 19 apartman ház, szálloda, sportpályák, étterem, uszoda, lovagoltatás- a helyi lakosok az alkalmazottak</a:t>
            </a:r>
          </a:p>
          <a:p>
            <a:r>
              <a:rPr lang="hu-HU" altLang="hu-HU" sz="1200" smtClean="0"/>
              <a:t>Megvalósult: </a:t>
            </a:r>
          </a:p>
          <a:p>
            <a:pPr>
              <a:buFont typeface="Wingdings" panose="05000000000000000000" pitchFamily="2" charset="2"/>
              <a:buNone/>
            </a:pPr>
            <a:r>
              <a:rPr lang="hu-HU" altLang="hu-HU" sz="1200" smtClean="0"/>
              <a:t>- négy apartman ház (de a profithoz 7-8  kellene)</a:t>
            </a:r>
          </a:p>
          <a:p>
            <a:pPr>
              <a:buFont typeface="Wingdings" panose="05000000000000000000" pitchFamily="2" charset="2"/>
              <a:buNone/>
            </a:pPr>
            <a:r>
              <a:rPr lang="hu-HU" altLang="hu-HU" sz="1200" smtClean="0"/>
              <a:t>- a közösség elfogadta Elisabethet, aki  részt vesz a közösségi eseményeken, eleinte angolt is tanított, aki kiutat mutat és olykor munkát tud adni- ha egyelőre nem is mindenkinek</a:t>
            </a:r>
          </a:p>
          <a:p>
            <a:pPr>
              <a:buFont typeface="Wingdings" panose="05000000000000000000" pitchFamily="2" charset="2"/>
              <a:buNone/>
            </a:pPr>
            <a:r>
              <a:rPr lang="hu-HU" altLang="hu-HU" sz="1200" smtClean="0"/>
              <a:t>- megszűntek a lopások</a:t>
            </a:r>
          </a:p>
          <a:p>
            <a:r>
              <a:rPr lang="hu-HU" altLang="hu-HU" sz="1200" smtClean="0"/>
              <a:t>Gát:  </a:t>
            </a:r>
          </a:p>
          <a:p>
            <a:pPr>
              <a:buFont typeface="Wingdings" panose="05000000000000000000" pitchFamily="2" charset="2"/>
              <a:buNone/>
            </a:pPr>
            <a:r>
              <a:rPr lang="hu-HU" altLang="hu-HU" sz="1200" smtClean="0"/>
              <a:t>- Nem kap hitelt, mert a cigány lakosságú faluban az ingatlan árak alacsonyak, fedezetként nem fogadják el</a:t>
            </a:r>
          </a:p>
          <a:p>
            <a:pPr>
              <a:buFont typeface="Wingdings" panose="05000000000000000000" pitchFamily="2" charset="2"/>
              <a:buNone/>
            </a:pPr>
            <a:r>
              <a:rPr lang="hu-HU" altLang="hu-HU" sz="1200" smtClean="0"/>
              <a:t>- Pályázni kezdett, eddig egy nyertes pályázat, aminek az előfinanszírozásához az OSI nyújtott hitelt</a:t>
            </a:r>
          </a:p>
          <a:p>
            <a:r>
              <a:rPr lang="hu-HU" altLang="hu-HU" sz="1200" smtClean="0"/>
              <a:t>Válság- alacsony turista aktivitás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Told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https://www.youtube.com/watch?v=8HGSESfYANo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54872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Tomor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hu-HU" sz="1600" dirty="0"/>
              <a:t>1997, 2001, 2003  csökkenő munkalehetőségek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hu-HU" sz="1600" dirty="0"/>
              <a:t>2001-2004  kecske projekt (Rom Som Alapítvány) – házak szebbek, fiatalok tanulnak, közösségi ház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hu-HU" sz="1600" dirty="0"/>
              <a:t>2002 társadalmi tőke gyűjtögetés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hu-HU" sz="1600" dirty="0"/>
              <a:t>2002 digitális középiskola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hu-HU" sz="1600" dirty="0"/>
              <a:t>2002-2003  közösségfejlesztők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hu-HU" sz="1600" dirty="0"/>
              <a:t>2002 Mobilitás  pályázat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hu-HU" sz="1600" dirty="0"/>
              <a:t>2002-2006 CKÖ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hu-HU" sz="1600" dirty="0"/>
              <a:t>2005-2007 első Tanoda (Rom Som A.)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hu-HU" sz="1600" dirty="0"/>
              <a:t>2007-2009  második Tanoda (Rom Som A.)- felnőttek képzése, cég alapítás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hu-HU" sz="1600" dirty="0"/>
              <a:t>2008 </a:t>
            </a:r>
            <a:r>
              <a:rPr lang="hu-HU" sz="1600" dirty="0" err="1"/>
              <a:t>wifi</a:t>
            </a:r>
            <a:r>
              <a:rPr lang="hu-HU" sz="1600" dirty="0"/>
              <a:t> –falu projekt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hu-HU" sz="1600" dirty="0"/>
              <a:t>2008 nagyobb közösségi ház építése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hu-HU" sz="1600" dirty="0"/>
              <a:t>2006-2009 UNDP  Cserehát projekt (</a:t>
            </a:r>
            <a:r>
              <a:rPr lang="hu-HU" sz="1600" dirty="0" err="1"/>
              <a:t>Cicsero</a:t>
            </a:r>
            <a:r>
              <a:rPr lang="hu-HU" sz="1600" dirty="0"/>
              <a:t>, </a:t>
            </a:r>
            <a:r>
              <a:rPr lang="hu-HU" sz="1600" dirty="0" err="1"/>
              <a:t>Cserepress</a:t>
            </a:r>
            <a:r>
              <a:rPr lang="hu-HU" sz="1600" dirty="0"/>
              <a:t>)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hu-HU" sz="1600" dirty="0"/>
              <a:t>2007 </a:t>
            </a:r>
            <a:r>
              <a:rPr lang="hu-HU" sz="1600" dirty="0" err="1"/>
              <a:t>Cserőke</a:t>
            </a:r>
            <a:r>
              <a:rPr lang="hu-HU" sz="1600" dirty="0"/>
              <a:t>  Egyesület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hu-HU" sz="1600" dirty="0"/>
              <a:t>2009 Roma akadémia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hu-HU" sz="1600" dirty="0"/>
              <a:t>2009  harmadik Tanoda (Rom Som  A.)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hu-HU" sz="1600" dirty="0"/>
              <a:t>2010  árvíz-  új  partnerek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hu-HU" sz="1600" dirty="0"/>
              <a:t>2011 TASZ-pont (jogvédelmi szervezet)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hu-HU" sz="1600" dirty="0"/>
              <a:t>2011 – üzleti tervek, tőke keresés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hu-HU" sz="1600" dirty="0"/>
              <a:t>2011- OSI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hu-HU" sz="1600" dirty="0" smtClean="0"/>
              <a:t>2012-pályázatok, Romama Szociális Szövetkezet: lakásétterem</a:t>
            </a:r>
            <a:endParaRPr lang="hu-HU" sz="1600" dirty="0"/>
          </a:p>
        </p:txBody>
      </p:sp>
    </p:spTree>
    <p:extLst>
      <p:ext uri="{BB962C8B-B14F-4D97-AF65-F5344CB8AC3E}">
        <p14:creationId xmlns:p14="http://schemas.microsoft.com/office/powerpoint/2010/main" val="1794602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Bhim</a:t>
            </a:r>
            <a:r>
              <a:rPr lang="hu-HU" dirty="0" smtClean="0"/>
              <a:t> </a:t>
            </a:r>
            <a:r>
              <a:rPr lang="hu-HU" dirty="0" err="1" smtClean="0"/>
              <a:t>rao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>
                <a:hlinkClick r:id="rId2"/>
              </a:rPr>
              <a:t>https://</a:t>
            </a:r>
            <a:r>
              <a:rPr lang="hu-HU" dirty="0" smtClean="0">
                <a:hlinkClick r:id="rId2"/>
              </a:rPr>
              <a:t>bhimrao.hu/2016</a:t>
            </a:r>
            <a:endParaRPr lang="hu-HU" dirty="0" smtClean="0"/>
          </a:p>
          <a:p>
            <a:r>
              <a:rPr lang="hu-HU" dirty="0"/>
              <a:t>http://www.gombaforum.hu/2013/technologia/gombauzem-szendroladon/</a:t>
            </a:r>
          </a:p>
        </p:txBody>
      </p:sp>
    </p:spTree>
    <p:extLst>
      <p:ext uri="{BB962C8B-B14F-4D97-AF65-F5344CB8AC3E}">
        <p14:creationId xmlns:p14="http://schemas.microsoft.com/office/powerpoint/2010/main" val="2809339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Fulókércs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00905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mtClean="0"/>
              <a:t>ökoprogramok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dirty="0" err="1" smtClean="0"/>
              <a:t>Biobrikett</a:t>
            </a:r>
            <a:r>
              <a:rPr lang="hu-HU" dirty="0" smtClean="0"/>
              <a:t> (IDA, Told nyomán Halmaj, stb.)</a:t>
            </a:r>
          </a:p>
          <a:p>
            <a:pPr fontAlgn="auto">
              <a:spcAft>
                <a:spcPts val="0"/>
              </a:spcAft>
              <a:defRPr/>
            </a:pPr>
            <a:r>
              <a:rPr lang="hu-HU" dirty="0" smtClean="0"/>
              <a:t>Zöld energia (</a:t>
            </a:r>
            <a:r>
              <a:rPr lang="hu-HU" dirty="0" err="1" smtClean="0"/>
              <a:t>Bükk-mak</a:t>
            </a:r>
            <a:r>
              <a:rPr lang="hu-HU" dirty="0" smtClean="0"/>
              <a:t> </a:t>
            </a:r>
            <a:r>
              <a:rPr lang="hu-HU" dirty="0" err="1" smtClean="0"/>
              <a:t>leader</a:t>
            </a:r>
            <a:r>
              <a:rPr lang="hu-HU" dirty="0" smtClean="0"/>
              <a:t>, csernelyi biomassza projekt)</a:t>
            </a:r>
          </a:p>
          <a:p>
            <a:pPr fontAlgn="auto">
              <a:spcAft>
                <a:spcPts val="0"/>
              </a:spcAft>
              <a:defRPr/>
            </a:pPr>
            <a:r>
              <a:rPr lang="hu-HU" dirty="0" err="1" smtClean="0"/>
              <a:t>Biogazdaság</a:t>
            </a:r>
            <a:r>
              <a:rPr lang="hu-HU" dirty="0" smtClean="0"/>
              <a:t> (</a:t>
            </a:r>
            <a:r>
              <a:rPr lang="hu-HU" dirty="0" err="1" smtClean="0"/>
              <a:t>Bioszentandrás</a:t>
            </a:r>
            <a:r>
              <a:rPr lang="hu-HU" dirty="0" smtClean="0"/>
              <a:t>)</a:t>
            </a:r>
          </a:p>
          <a:p>
            <a:pPr marL="68263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582180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2078</TotalTime>
  <Words>616</Words>
  <Application>Microsoft Office PowerPoint</Application>
  <PresentationFormat>Diavetítés a képernyőre (4:3 oldalarány)</PresentationFormat>
  <Paragraphs>75</Paragraphs>
  <Slides>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Office-téma</vt:lpstr>
      <vt:lpstr>Csenyéte</vt:lpstr>
      <vt:lpstr>Bódvalenke</vt:lpstr>
      <vt:lpstr>Szakácsi</vt:lpstr>
      <vt:lpstr>Told</vt:lpstr>
      <vt:lpstr>Tomor</vt:lpstr>
      <vt:lpstr>Bhim rao</vt:lpstr>
      <vt:lpstr>Fulókércs</vt:lpstr>
      <vt:lpstr>ökoprogramok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home</dc:creator>
  <cp:lastModifiedBy>Koma</cp:lastModifiedBy>
  <cp:revision>62</cp:revision>
  <dcterms:created xsi:type="dcterms:W3CDTF">2012-03-12T15:44:50Z</dcterms:created>
  <dcterms:modified xsi:type="dcterms:W3CDTF">2018-08-19T10:27:20Z</dcterms:modified>
</cp:coreProperties>
</file>