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57"/>
  </p:notesMasterIdLst>
  <p:sldIdLst>
    <p:sldId id="256" r:id="rId2"/>
    <p:sldId id="259" r:id="rId3"/>
    <p:sldId id="410" r:id="rId4"/>
    <p:sldId id="411" r:id="rId5"/>
    <p:sldId id="412" r:id="rId6"/>
    <p:sldId id="413" r:id="rId7"/>
    <p:sldId id="435" r:id="rId8"/>
    <p:sldId id="436" r:id="rId9"/>
    <p:sldId id="447" r:id="rId10"/>
    <p:sldId id="448" r:id="rId11"/>
    <p:sldId id="452" r:id="rId12"/>
    <p:sldId id="485" r:id="rId13"/>
    <p:sldId id="486" r:id="rId14"/>
    <p:sldId id="487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3" r:id="rId23"/>
    <p:sldId id="464" r:id="rId24"/>
    <p:sldId id="466" r:id="rId25"/>
    <p:sldId id="467" r:id="rId26"/>
    <p:sldId id="469" r:id="rId27"/>
    <p:sldId id="472" r:id="rId28"/>
    <p:sldId id="500" r:id="rId29"/>
    <p:sldId id="496" r:id="rId30"/>
    <p:sldId id="492" r:id="rId31"/>
    <p:sldId id="497" r:id="rId32"/>
    <p:sldId id="493" r:id="rId33"/>
    <p:sldId id="502" r:id="rId34"/>
    <p:sldId id="499" r:id="rId35"/>
    <p:sldId id="495" r:id="rId36"/>
    <p:sldId id="506" r:id="rId37"/>
    <p:sldId id="373" r:id="rId38"/>
    <p:sldId id="507" r:id="rId39"/>
    <p:sldId id="375" r:id="rId40"/>
    <p:sldId id="376" r:id="rId41"/>
    <p:sldId id="377" r:id="rId42"/>
    <p:sldId id="378" r:id="rId43"/>
    <p:sldId id="508" r:id="rId44"/>
    <p:sldId id="383" r:id="rId45"/>
    <p:sldId id="509" r:id="rId46"/>
    <p:sldId id="385" r:id="rId47"/>
    <p:sldId id="388" r:id="rId48"/>
    <p:sldId id="510" r:id="rId49"/>
    <p:sldId id="395" r:id="rId50"/>
    <p:sldId id="511" r:id="rId51"/>
    <p:sldId id="397" r:id="rId52"/>
    <p:sldId id="512" r:id="rId53"/>
    <p:sldId id="399" r:id="rId54"/>
    <p:sldId id="289" r:id="rId55"/>
    <p:sldId id="258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0.301039198995946"/>
          <c:y val="0.18530258678703204"/>
          <c:w val="0.61031843796619012"/>
          <c:h val="0.81375791728825164"/>
        </c:manualLayout>
      </c:layout>
      <c:pie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Nyelvi és nem nyelvi kommunikáció</c:v>
                </c:pt>
              </c:strCache>
            </c:strRef>
          </c:tx>
          <c:explosion val="25"/>
          <c:dPt>
            <c:idx val="0"/>
            <c:explosion val="5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cat>
            <c:strRef>
              <c:f>Munka1!$A$2:$A$5</c:f>
              <c:strCache>
                <c:ptCount val="2"/>
                <c:pt idx="0">
                  <c:v>Nyelvi</c:v>
                </c:pt>
                <c:pt idx="1">
                  <c:v>Nem nyelvi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Munka1!$B$1</c:f>
              <c:strCache>
                <c:ptCount val="1"/>
                <c:pt idx="0">
                  <c:v>Csatornák</c:v>
                </c:pt>
              </c:strCache>
            </c:strRef>
          </c:tx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-0.22896294052821436"/>
                  <c:y val="-0.12803877799408867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0.20751777129055327"/>
                  <c:y val="-9.1602267142757501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showCatName val="1"/>
            <c:showPercent val="1"/>
            <c:showLeaderLines val="1"/>
          </c:dLbls>
          <c:cat>
            <c:strRef>
              <c:f>Munka1!$A$2:$A$5</c:f>
              <c:strCache>
                <c:ptCount val="3"/>
                <c:pt idx="0">
                  <c:v>szavak</c:v>
                </c:pt>
                <c:pt idx="1">
                  <c:v>hanglejtés</c:v>
                </c:pt>
                <c:pt idx="2">
                  <c:v>testbeszéd</c:v>
                </c:pt>
              </c:strCache>
            </c:strRef>
          </c:cat>
          <c:val>
            <c:numRef>
              <c:f>Munka1!$B$2:$B$5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0.38000000000000089</c:v>
                </c:pt>
                <c:pt idx="2">
                  <c:v>0.55000000000000004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5ED40-ADBA-47E4-B3D5-9E69ABD267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8E8D51-318D-41B0-B6EE-C64477499BA8}">
      <dgm:prSet phldrT="[Szöveg]"/>
      <dgm:spPr>
        <a:ln>
          <a:solidFill>
            <a:schemeClr val="tx1"/>
          </a:solidFill>
        </a:ln>
      </dgm:spPr>
      <dgm:t>
        <a:bodyPr/>
        <a:lstStyle/>
        <a:p>
          <a:r>
            <a:rPr lang="hu-HU" b="1" dirty="0" smtClean="0"/>
            <a:t>A sikeres kommunikáció feltételei</a:t>
          </a:r>
          <a:endParaRPr lang="hu-HU" b="1" dirty="0"/>
        </a:p>
      </dgm:t>
    </dgm:pt>
    <dgm:pt modelId="{AC9E6E54-64B7-4D73-B82F-691776425D81}" type="parTrans" cxnId="{6C9BF631-4E92-4E2D-91F0-A749E61A9D4D}">
      <dgm:prSet/>
      <dgm:spPr/>
      <dgm:t>
        <a:bodyPr/>
        <a:lstStyle/>
        <a:p>
          <a:endParaRPr lang="hu-HU"/>
        </a:p>
      </dgm:t>
    </dgm:pt>
    <dgm:pt modelId="{4FF7A247-AB27-4201-982B-9E9EFA6EB146}" type="sibTrans" cxnId="{6C9BF631-4E92-4E2D-91F0-A749E61A9D4D}">
      <dgm:prSet/>
      <dgm:spPr/>
      <dgm:t>
        <a:bodyPr/>
        <a:lstStyle/>
        <a:p>
          <a:endParaRPr lang="hu-HU"/>
        </a:p>
      </dgm:t>
    </dgm:pt>
    <dgm:pt modelId="{26CB011B-9CD4-4B87-9A89-102C6AFD78AF}">
      <dgm:prSet phldrT="[Szöveg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b="1" dirty="0" smtClean="0"/>
            <a:t>közös</a:t>
          </a:r>
          <a:r>
            <a:rPr lang="hu-HU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dirty="0" smtClean="0"/>
            <a:t>valóság </a:t>
          </a:r>
          <a:endParaRPr lang="hu-HU" dirty="0"/>
        </a:p>
      </dgm:t>
    </dgm:pt>
    <dgm:pt modelId="{78DEB013-086A-4751-91C9-5F6CC3B7475F}" type="parTrans" cxnId="{8BB1D1C6-CC1B-4247-B92E-6D07F05256EB}">
      <dgm:prSet/>
      <dgm:spPr/>
      <dgm:t>
        <a:bodyPr/>
        <a:lstStyle/>
        <a:p>
          <a:endParaRPr lang="hu-HU"/>
        </a:p>
      </dgm:t>
    </dgm:pt>
    <dgm:pt modelId="{03B49067-72E1-45DC-A88F-5AED2A627628}" type="sibTrans" cxnId="{8BB1D1C6-CC1B-4247-B92E-6D07F05256EB}">
      <dgm:prSet/>
      <dgm:spPr/>
      <dgm:t>
        <a:bodyPr/>
        <a:lstStyle/>
        <a:p>
          <a:endParaRPr lang="hu-HU"/>
        </a:p>
      </dgm:t>
    </dgm:pt>
    <dgm:pt modelId="{89AE6B2F-E722-45B3-86E7-394985551C81}">
      <dgm:prSet phldrT="[Szöveg]"/>
      <dgm:spPr/>
      <dgm:t>
        <a:bodyPr/>
        <a:lstStyle/>
        <a:p>
          <a:r>
            <a:rPr lang="hu-HU" b="1" dirty="0" smtClean="0"/>
            <a:t>közös</a:t>
          </a:r>
          <a:r>
            <a:rPr lang="hu-HU" dirty="0" smtClean="0"/>
            <a:t> előismeretek</a:t>
          </a:r>
          <a:endParaRPr lang="hu-HU" dirty="0"/>
        </a:p>
      </dgm:t>
    </dgm:pt>
    <dgm:pt modelId="{90E0794D-0BFB-4F7C-92E6-C9BC2718C051}" type="parTrans" cxnId="{65872363-13AD-4C2F-B12A-0C86EF136D43}">
      <dgm:prSet/>
      <dgm:spPr/>
      <dgm:t>
        <a:bodyPr/>
        <a:lstStyle/>
        <a:p>
          <a:endParaRPr lang="hu-HU"/>
        </a:p>
      </dgm:t>
    </dgm:pt>
    <dgm:pt modelId="{C8DD388D-8363-4299-8965-4B4D5D4413AC}" type="sibTrans" cxnId="{65872363-13AD-4C2F-B12A-0C86EF136D43}">
      <dgm:prSet/>
      <dgm:spPr/>
      <dgm:t>
        <a:bodyPr/>
        <a:lstStyle/>
        <a:p>
          <a:endParaRPr lang="hu-HU"/>
        </a:p>
      </dgm:t>
    </dgm:pt>
    <dgm:pt modelId="{01368C6A-EE80-4672-AB38-EB1800578475}">
      <dgm:prSet phldrT="[Szöveg]"/>
      <dgm:spPr/>
      <dgm:t>
        <a:bodyPr/>
        <a:lstStyle/>
        <a:p>
          <a:r>
            <a:rPr lang="hu-HU" b="1" dirty="0" smtClean="0"/>
            <a:t>közös</a:t>
          </a:r>
          <a:r>
            <a:rPr lang="hu-HU" dirty="0" smtClean="0"/>
            <a:t> előzmények </a:t>
          </a:r>
          <a:endParaRPr lang="hu-HU" dirty="0"/>
        </a:p>
      </dgm:t>
    </dgm:pt>
    <dgm:pt modelId="{8DE971ED-7FE9-45BA-969A-4A42527F4473}" type="parTrans" cxnId="{46D7643B-8DB7-42A3-B308-23FD0710612E}">
      <dgm:prSet/>
      <dgm:spPr/>
      <dgm:t>
        <a:bodyPr/>
        <a:lstStyle/>
        <a:p>
          <a:endParaRPr lang="hu-HU"/>
        </a:p>
      </dgm:t>
    </dgm:pt>
    <dgm:pt modelId="{D9E19175-DE09-46CC-8180-789110ED7758}" type="sibTrans" cxnId="{46D7643B-8DB7-42A3-B308-23FD0710612E}">
      <dgm:prSet/>
      <dgm:spPr/>
      <dgm:t>
        <a:bodyPr/>
        <a:lstStyle/>
        <a:p>
          <a:endParaRPr lang="hu-HU"/>
        </a:p>
      </dgm:t>
    </dgm:pt>
    <dgm:pt modelId="{D2C31DEF-9E85-4197-A9E2-994C13EB2656}">
      <dgm:prSet phldrT="[Szöveg]"/>
      <dgm:spPr/>
      <dgm:t>
        <a:bodyPr/>
        <a:lstStyle/>
        <a:p>
          <a:r>
            <a:rPr lang="hu-HU" b="1" dirty="0" smtClean="0"/>
            <a:t>közös</a:t>
          </a:r>
          <a:r>
            <a:rPr lang="hu-HU" dirty="0" smtClean="0"/>
            <a:t> nyelvűség </a:t>
          </a:r>
          <a:endParaRPr lang="hu-HU" dirty="0"/>
        </a:p>
      </dgm:t>
    </dgm:pt>
    <dgm:pt modelId="{CA4CD172-00EC-4C3C-BA42-B4E6CCB1764A}" type="parTrans" cxnId="{CF72DB18-42C6-4A79-B4CE-76CBE5F53510}">
      <dgm:prSet/>
      <dgm:spPr/>
      <dgm:t>
        <a:bodyPr/>
        <a:lstStyle/>
        <a:p>
          <a:endParaRPr lang="hu-HU"/>
        </a:p>
      </dgm:t>
    </dgm:pt>
    <dgm:pt modelId="{DEF24CA0-3E6F-44A9-9756-24B25A1C7138}" type="sibTrans" cxnId="{CF72DB18-42C6-4A79-B4CE-76CBE5F53510}">
      <dgm:prSet/>
      <dgm:spPr/>
      <dgm:t>
        <a:bodyPr/>
        <a:lstStyle/>
        <a:p>
          <a:endParaRPr lang="hu-HU"/>
        </a:p>
      </dgm:t>
    </dgm:pt>
    <dgm:pt modelId="{9CFD7CF4-5E3A-424F-B293-41EF768A9EDE}">
      <dgm:prSet phldrT="[Szöveg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hu-HU" dirty="0"/>
        </a:p>
      </dgm:t>
    </dgm:pt>
    <dgm:pt modelId="{5897650B-36F5-414E-AB3A-2392B57ADBE2}" type="parTrans" cxnId="{D3F7B954-B913-47CB-A8F0-C09BCDBB4E11}">
      <dgm:prSet/>
      <dgm:spPr/>
      <dgm:t>
        <a:bodyPr/>
        <a:lstStyle/>
        <a:p>
          <a:endParaRPr lang="hu-HU"/>
        </a:p>
      </dgm:t>
    </dgm:pt>
    <dgm:pt modelId="{0BBD4231-CE86-445A-A310-E6681F633EA0}" type="sibTrans" cxnId="{D3F7B954-B913-47CB-A8F0-C09BCDBB4E11}">
      <dgm:prSet/>
      <dgm:spPr/>
      <dgm:t>
        <a:bodyPr/>
        <a:lstStyle/>
        <a:p>
          <a:endParaRPr lang="hu-HU"/>
        </a:p>
      </dgm:t>
    </dgm:pt>
    <dgm:pt modelId="{014146C7-3BC3-413A-AB73-60A14DC01A1D}" type="pres">
      <dgm:prSet presAssocID="{9B75ED40-ADBA-47E4-B3D5-9E69ABD267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2751C3E-3866-4D28-83FD-09B75EF5BA6D}" type="pres">
      <dgm:prSet presAssocID="{E08E8D51-318D-41B0-B6EE-C64477499BA8}" presName="hierRoot1" presStyleCnt="0"/>
      <dgm:spPr/>
    </dgm:pt>
    <dgm:pt modelId="{FAFFB2DF-9A1D-4A83-864D-C1F426DC485F}" type="pres">
      <dgm:prSet presAssocID="{E08E8D51-318D-41B0-B6EE-C64477499BA8}" presName="composite" presStyleCnt="0"/>
      <dgm:spPr/>
    </dgm:pt>
    <dgm:pt modelId="{A6D9F65E-B15C-4740-9827-DE7FBD578715}" type="pres">
      <dgm:prSet presAssocID="{E08E8D51-318D-41B0-B6EE-C64477499BA8}" presName="background" presStyleLbl="node0" presStyleIdx="0" presStyleCnt="1"/>
      <dgm:spPr/>
    </dgm:pt>
    <dgm:pt modelId="{4F48CBA6-F198-4F2D-9E6A-36AF1455816D}" type="pres">
      <dgm:prSet presAssocID="{E08E8D51-318D-41B0-B6EE-C64477499BA8}" presName="text" presStyleLbl="fgAcc0" presStyleIdx="0" presStyleCnt="1" custScaleX="1751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A6FCCA7-0086-4EDD-A67D-DDB6967293FF}" type="pres">
      <dgm:prSet presAssocID="{E08E8D51-318D-41B0-B6EE-C64477499BA8}" presName="hierChild2" presStyleCnt="0"/>
      <dgm:spPr/>
    </dgm:pt>
    <dgm:pt modelId="{0B5DAEBB-CB6A-469F-84A9-5471D349544C}" type="pres">
      <dgm:prSet presAssocID="{78DEB013-086A-4751-91C9-5F6CC3B7475F}" presName="Name10" presStyleLbl="parChTrans1D2" presStyleIdx="0" presStyleCnt="2"/>
      <dgm:spPr/>
      <dgm:t>
        <a:bodyPr/>
        <a:lstStyle/>
        <a:p>
          <a:endParaRPr lang="hu-HU"/>
        </a:p>
      </dgm:t>
    </dgm:pt>
    <dgm:pt modelId="{0682A3FC-5571-4372-8F7B-4180FBB5DD46}" type="pres">
      <dgm:prSet presAssocID="{26CB011B-9CD4-4B87-9A89-102C6AFD78AF}" presName="hierRoot2" presStyleCnt="0"/>
      <dgm:spPr/>
    </dgm:pt>
    <dgm:pt modelId="{4F58A79A-0877-473B-9376-04ABE9626AA4}" type="pres">
      <dgm:prSet presAssocID="{26CB011B-9CD4-4B87-9A89-102C6AFD78AF}" presName="composite2" presStyleCnt="0"/>
      <dgm:spPr/>
    </dgm:pt>
    <dgm:pt modelId="{F4D7B914-1E40-460B-BA0D-13E18F8204FE}" type="pres">
      <dgm:prSet presAssocID="{26CB011B-9CD4-4B87-9A89-102C6AFD78AF}" presName="background2" presStyleLbl="node2" presStyleIdx="0" presStyleCnt="2"/>
      <dgm:spPr/>
    </dgm:pt>
    <dgm:pt modelId="{EE03AD8F-FC4D-472F-8185-1F2370E8E65E}" type="pres">
      <dgm:prSet presAssocID="{26CB011B-9CD4-4B87-9A89-102C6AFD78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72BC086-0418-4244-8060-BA66C061DC5E}" type="pres">
      <dgm:prSet presAssocID="{26CB011B-9CD4-4B87-9A89-102C6AFD78AF}" presName="hierChild3" presStyleCnt="0"/>
      <dgm:spPr/>
    </dgm:pt>
    <dgm:pt modelId="{C48A7D67-7345-414B-8DBA-568F6DC33096}" type="pres">
      <dgm:prSet presAssocID="{90E0794D-0BFB-4F7C-92E6-C9BC2718C051}" presName="Name17" presStyleLbl="parChTrans1D3" presStyleIdx="0" presStyleCnt="3"/>
      <dgm:spPr/>
      <dgm:t>
        <a:bodyPr/>
        <a:lstStyle/>
        <a:p>
          <a:endParaRPr lang="hu-HU"/>
        </a:p>
      </dgm:t>
    </dgm:pt>
    <dgm:pt modelId="{8B581BD8-72BE-4A37-AEAA-447C19BD5C2B}" type="pres">
      <dgm:prSet presAssocID="{89AE6B2F-E722-45B3-86E7-394985551C81}" presName="hierRoot3" presStyleCnt="0"/>
      <dgm:spPr/>
    </dgm:pt>
    <dgm:pt modelId="{9AB583B1-1518-46B1-AE09-C15E8313E20D}" type="pres">
      <dgm:prSet presAssocID="{89AE6B2F-E722-45B3-86E7-394985551C81}" presName="composite3" presStyleCnt="0"/>
      <dgm:spPr/>
    </dgm:pt>
    <dgm:pt modelId="{EB8294F6-A43B-4A02-8F87-18F37C805E83}" type="pres">
      <dgm:prSet presAssocID="{89AE6B2F-E722-45B3-86E7-394985551C81}" presName="background3" presStyleLbl="node3" presStyleIdx="0" presStyleCnt="3"/>
      <dgm:spPr/>
    </dgm:pt>
    <dgm:pt modelId="{30525567-B3B9-4FAA-876F-9C3215A0713A}" type="pres">
      <dgm:prSet presAssocID="{89AE6B2F-E722-45B3-86E7-394985551C8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9671391-B424-4F3D-AB2E-A4BC12EA963E}" type="pres">
      <dgm:prSet presAssocID="{89AE6B2F-E722-45B3-86E7-394985551C81}" presName="hierChild4" presStyleCnt="0"/>
      <dgm:spPr/>
    </dgm:pt>
    <dgm:pt modelId="{B5CDEF72-23CF-4B72-929E-B688AEE3EA9E}" type="pres">
      <dgm:prSet presAssocID="{8DE971ED-7FE9-45BA-969A-4A42527F4473}" presName="Name17" presStyleLbl="parChTrans1D3" presStyleIdx="1" presStyleCnt="3"/>
      <dgm:spPr/>
      <dgm:t>
        <a:bodyPr/>
        <a:lstStyle/>
        <a:p>
          <a:endParaRPr lang="hu-HU"/>
        </a:p>
      </dgm:t>
    </dgm:pt>
    <dgm:pt modelId="{ADAC89ED-9B35-46CF-9F7A-A84ECD1E1877}" type="pres">
      <dgm:prSet presAssocID="{01368C6A-EE80-4672-AB38-EB1800578475}" presName="hierRoot3" presStyleCnt="0"/>
      <dgm:spPr/>
    </dgm:pt>
    <dgm:pt modelId="{925D961E-6FDF-4AC7-A1E0-04FDC6F4846D}" type="pres">
      <dgm:prSet presAssocID="{01368C6A-EE80-4672-AB38-EB1800578475}" presName="composite3" presStyleCnt="0"/>
      <dgm:spPr/>
    </dgm:pt>
    <dgm:pt modelId="{A961FDE9-65EF-4B34-B9A1-DCECF95065B4}" type="pres">
      <dgm:prSet presAssocID="{01368C6A-EE80-4672-AB38-EB1800578475}" presName="background3" presStyleLbl="node3" presStyleIdx="1" presStyleCnt="3"/>
      <dgm:spPr/>
    </dgm:pt>
    <dgm:pt modelId="{EE081C3A-D95F-4929-9A0E-2634D94CA4C8}" type="pres">
      <dgm:prSet presAssocID="{01368C6A-EE80-4672-AB38-EB18005784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FD868A-7902-4AAD-A830-D97BC08BB9F9}" type="pres">
      <dgm:prSet presAssocID="{01368C6A-EE80-4672-AB38-EB1800578475}" presName="hierChild4" presStyleCnt="0"/>
      <dgm:spPr/>
    </dgm:pt>
    <dgm:pt modelId="{59A8A397-337C-477D-B1EA-E339DB0089AA}" type="pres">
      <dgm:prSet presAssocID="{CA4CD172-00EC-4C3C-BA42-B4E6CCB1764A}" presName="Name10" presStyleLbl="parChTrans1D2" presStyleIdx="1" presStyleCnt="2"/>
      <dgm:spPr/>
      <dgm:t>
        <a:bodyPr/>
        <a:lstStyle/>
        <a:p>
          <a:endParaRPr lang="hu-HU"/>
        </a:p>
      </dgm:t>
    </dgm:pt>
    <dgm:pt modelId="{732946AB-CC85-4166-B7DD-F9DF7FE46CC6}" type="pres">
      <dgm:prSet presAssocID="{D2C31DEF-9E85-4197-A9E2-994C13EB2656}" presName="hierRoot2" presStyleCnt="0"/>
      <dgm:spPr/>
    </dgm:pt>
    <dgm:pt modelId="{E7152F80-EA53-4796-8004-B1C0D19DC45C}" type="pres">
      <dgm:prSet presAssocID="{D2C31DEF-9E85-4197-A9E2-994C13EB2656}" presName="composite2" presStyleCnt="0"/>
      <dgm:spPr/>
    </dgm:pt>
    <dgm:pt modelId="{C0AC49C2-3A09-48E3-8A6C-98FABA235DA0}" type="pres">
      <dgm:prSet presAssocID="{D2C31DEF-9E85-4197-A9E2-994C13EB2656}" presName="background2" presStyleLbl="node2" presStyleIdx="1" presStyleCnt="2"/>
      <dgm:spPr/>
    </dgm:pt>
    <dgm:pt modelId="{64D7710D-F48D-49F9-B68A-660C75E6BB24}" type="pres">
      <dgm:prSet presAssocID="{D2C31DEF-9E85-4197-A9E2-994C13EB265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321BBCC-D79A-4204-B5D9-9EB62ED7DE0F}" type="pres">
      <dgm:prSet presAssocID="{D2C31DEF-9E85-4197-A9E2-994C13EB2656}" presName="hierChild3" presStyleCnt="0"/>
      <dgm:spPr/>
    </dgm:pt>
    <dgm:pt modelId="{19F21A55-44AC-4126-ABEF-E83EFB386F67}" type="pres">
      <dgm:prSet presAssocID="{5897650B-36F5-414E-AB3A-2392B57ADBE2}" presName="Name17" presStyleLbl="parChTrans1D3" presStyleIdx="2" presStyleCnt="3"/>
      <dgm:spPr/>
      <dgm:t>
        <a:bodyPr/>
        <a:lstStyle/>
        <a:p>
          <a:endParaRPr lang="hu-HU"/>
        </a:p>
      </dgm:t>
    </dgm:pt>
    <dgm:pt modelId="{6F70CAF1-4AA5-4790-8A8C-E518DA93396E}" type="pres">
      <dgm:prSet presAssocID="{9CFD7CF4-5E3A-424F-B293-41EF768A9EDE}" presName="hierRoot3" presStyleCnt="0"/>
      <dgm:spPr/>
    </dgm:pt>
    <dgm:pt modelId="{326E0391-8202-4C7A-B159-C60D7C7BADA0}" type="pres">
      <dgm:prSet presAssocID="{9CFD7CF4-5E3A-424F-B293-41EF768A9EDE}" presName="composite3" presStyleCnt="0"/>
      <dgm:spPr/>
    </dgm:pt>
    <dgm:pt modelId="{482B80BE-66C9-44F6-B5D4-21722D3D0563}" type="pres">
      <dgm:prSet presAssocID="{9CFD7CF4-5E3A-424F-B293-41EF768A9EDE}" presName="background3" presStyleLbl="node3" presStyleIdx="2" presStyleCnt="3"/>
      <dgm:spPr/>
    </dgm:pt>
    <dgm:pt modelId="{5766567D-D563-49BF-A88B-4FBE88B8D747}" type="pres">
      <dgm:prSet presAssocID="{9CFD7CF4-5E3A-424F-B293-41EF768A9ED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386C2F-3541-45B2-A682-0B569EFB49D9}" type="pres">
      <dgm:prSet presAssocID="{9CFD7CF4-5E3A-424F-B293-41EF768A9EDE}" presName="hierChild4" presStyleCnt="0"/>
      <dgm:spPr/>
    </dgm:pt>
  </dgm:ptLst>
  <dgm:cxnLst>
    <dgm:cxn modelId="{555A4963-9D15-4A3B-B669-7A0DE631E347}" type="presOf" srcId="{9B75ED40-ADBA-47E4-B3D5-9E69ABD26748}" destId="{014146C7-3BC3-413A-AB73-60A14DC01A1D}" srcOrd="0" destOrd="0" presId="urn:microsoft.com/office/officeart/2005/8/layout/hierarchy1"/>
    <dgm:cxn modelId="{46D7643B-8DB7-42A3-B308-23FD0710612E}" srcId="{26CB011B-9CD4-4B87-9A89-102C6AFD78AF}" destId="{01368C6A-EE80-4672-AB38-EB1800578475}" srcOrd="1" destOrd="0" parTransId="{8DE971ED-7FE9-45BA-969A-4A42527F4473}" sibTransId="{D9E19175-DE09-46CC-8180-789110ED7758}"/>
    <dgm:cxn modelId="{113BFD83-A6BB-4F7C-88BC-8725E55F86E6}" type="presOf" srcId="{E08E8D51-318D-41B0-B6EE-C64477499BA8}" destId="{4F48CBA6-F198-4F2D-9E6A-36AF1455816D}" srcOrd="0" destOrd="0" presId="urn:microsoft.com/office/officeart/2005/8/layout/hierarchy1"/>
    <dgm:cxn modelId="{6C9BF631-4E92-4E2D-91F0-A749E61A9D4D}" srcId="{9B75ED40-ADBA-47E4-B3D5-9E69ABD26748}" destId="{E08E8D51-318D-41B0-B6EE-C64477499BA8}" srcOrd="0" destOrd="0" parTransId="{AC9E6E54-64B7-4D73-B82F-691776425D81}" sibTransId="{4FF7A247-AB27-4201-982B-9E9EFA6EB146}"/>
    <dgm:cxn modelId="{74C0D6F8-3EE8-4630-B833-7FB8A7F5F591}" type="presOf" srcId="{D2C31DEF-9E85-4197-A9E2-994C13EB2656}" destId="{64D7710D-F48D-49F9-B68A-660C75E6BB24}" srcOrd="0" destOrd="0" presId="urn:microsoft.com/office/officeart/2005/8/layout/hierarchy1"/>
    <dgm:cxn modelId="{42CE334A-8567-45D0-8916-F16D9A7CFEAC}" type="presOf" srcId="{01368C6A-EE80-4672-AB38-EB1800578475}" destId="{EE081C3A-D95F-4929-9A0E-2634D94CA4C8}" srcOrd="0" destOrd="0" presId="urn:microsoft.com/office/officeart/2005/8/layout/hierarchy1"/>
    <dgm:cxn modelId="{CF72DB18-42C6-4A79-B4CE-76CBE5F53510}" srcId="{E08E8D51-318D-41B0-B6EE-C64477499BA8}" destId="{D2C31DEF-9E85-4197-A9E2-994C13EB2656}" srcOrd="1" destOrd="0" parTransId="{CA4CD172-00EC-4C3C-BA42-B4E6CCB1764A}" sibTransId="{DEF24CA0-3E6F-44A9-9756-24B25A1C7138}"/>
    <dgm:cxn modelId="{D30F1225-44C8-4993-9479-EE366029961C}" type="presOf" srcId="{8DE971ED-7FE9-45BA-969A-4A42527F4473}" destId="{B5CDEF72-23CF-4B72-929E-B688AEE3EA9E}" srcOrd="0" destOrd="0" presId="urn:microsoft.com/office/officeart/2005/8/layout/hierarchy1"/>
    <dgm:cxn modelId="{8BB1D1C6-CC1B-4247-B92E-6D07F05256EB}" srcId="{E08E8D51-318D-41B0-B6EE-C64477499BA8}" destId="{26CB011B-9CD4-4B87-9A89-102C6AFD78AF}" srcOrd="0" destOrd="0" parTransId="{78DEB013-086A-4751-91C9-5F6CC3B7475F}" sibTransId="{03B49067-72E1-45DC-A88F-5AED2A627628}"/>
    <dgm:cxn modelId="{65872363-13AD-4C2F-B12A-0C86EF136D43}" srcId="{26CB011B-9CD4-4B87-9A89-102C6AFD78AF}" destId="{89AE6B2F-E722-45B3-86E7-394985551C81}" srcOrd="0" destOrd="0" parTransId="{90E0794D-0BFB-4F7C-92E6-C9BC2718C051}" sibTransId="{C8DD388D-8363-4299-8965-4B4D5D4413AC}"/>
    <dgm:cxn modelId="{B42AC0F9-C851-4975-B1B5-B6A7E6EF83B1}" type="presOf" srcId="{78DEB013-086A-4751-91C9-5F6CC3B7475F}" destId="{0B5DAEBB-CB6A-469F-84A9-5471D349544C}" srcOrd="0" destOrd="0" presId="urn:microsoft.com/office/officeart/2005/8/layout/hierarchy1"/>
    <dgm:cxn modelId="{F1121FC7-406E-4A9D-9101-609269E21C0A}" type="presOf" srcId="{5897650B-36F5-414E-AB3A-2392B57ADBE2}" destId="{19F21A55-44AC-4126-ABEF-E83EFB386F67}" srcOrd="0" destOrd="0" presId="urn:microsoft.com/office/officeart/2005/8/layout/hierarchy1"/>
    <dgm:cxn modelId="{D3F7B954-B913-47CB-A8F0-C09BCDBB4E11}" srcId="{D2C31DEF-9E85-4197-A9E2-994C13EB2656}" destId="{9CFD7CF4-5E3A-424F-B293-41EF768A9EDE}" srcOrd="0" destOrd="0" parTransId="{5897650B-36F5-414E-AB3A-2392B57ADBE2}" sibTransId="{0BBD4231-CE86-445A-A310-E6681F633EA0}"/>
    <dgm:cxn modelId="{8B669CB3-16C0-4EAF-9664-A295558CA7CA}" type="presOf" srcId="{26CB011B-9CD4-4B87-9A89-102C6AFD78AF}" destId="{EE03AD8F-FC4D-472F-8185-1F2370E8E65E}" srcOrd="0" destOrd="0" presId="urn:microsoft.com/office/officeart/2005/8/layout/hierarchy1"/>
    <dgm:cxn modelId="{3CBC40B6-742A-4B13-944B-B9E413855471}" type="presOf" srcId="{9CFD7CF4-5E3A-424F-B293-41EF768A9EDE}" destId="{5766567D-D563-49BF-A88B-4FBE88B8D747}" srcOrd="0" destOrd="0" presId="urn:microsoft.com/office/officeart/2005/8/layout/hierarchy1"/>
    <dgm:cxn modelId="{B3222E9E-CBB2-4BBB-A4C3-39DA36B7F921}" type="presOf" srcId="{89AE6B2F-E722-45B3-86E7-394985551C81}" destId="{30525567-B3B9-4FAA-876F-9C3215A0713A}" srcOrd="0" destOrd="0" presId="urn:microsoft.com/office/officeart/2005/8/layout/hierarchy1"/>
    <dgm:cxn modelId="{A50EB4F5-665D-49F6-BBA4-01D2FFF84595}" type="presOf" srcId="{90E0794D-0BFB-4F7C-92E6-C9BC2718C051}" destId="{C48A7D67-7345-414B-8DBA-568F6DC33096}" srcOrd="0" destOrd="0" presId="urn:microsoft.com/office/officeart/2005/8/layout/hierarchy1"/>
    <dgm:cxn modelId="{0FBC72A9-F222-4B9C-BD38-CFD33D7DDC17}" type="presOf" srcId="{CA4CD172-00EC-4C3C-BA42-B4E6CCB1764A}" destId="{59A8A397-337C-477D-B1EA-E339DB0089AA}" srcOrd="0" destOrd="0" presId="urn:microsoft.com/office/officeart/2005/8/layout/hierarchy1"/>
    <dgm:cxn modelId="{4DA3ECFB-5151-45E5-9103-E3E5297AD979}" type="presParOf" srcId="{014146C7-3BC3-413A-AB73-60A14DC01A1D}" destId="{12751C3E-3866-4D28-83FD-09B75EF5BA6D}" srcOrd="0" destOrd="0" presId="urn:microsoft.com/office/officeart/2005/8/layout/hierarchy1"/>
    <dgm:cxn modelId="{D484CC20-D658-4EC2-AFA5-9060A030E045}" type="presParOf" srcId="{12751C3E-3866-4D28-83FD-09B75EF5BA6D}" destId="{FAFFB2DF-9A1D-4A83-864D-C1F426DC485F}" srcOrd="0" destOrd="0" presId="urn:microsoft.com/office/officeart/2005/8/layout/hierarchy1"/>
    <dgm:cxn modelId="{3F4FA5F0-B525-41E7-8EC7-64C2F1EDD33A}" type="presParOf" srcId="{FAFFB2DF-9A1D-4A83-864D-C1F426DC485F}" destId="{A6D9F65E-B15C-4740-9827-DE7FBD578715}" srcOrd="0" destOrd="0" presId="urn:microsoft.com/office/officeart/2005/8/layout/hierarchy1"/>
    <dgm:cxn modelId="{F12B477A-321B-4626-96BB-9F2C7D020465}" type="presParOf" srcId="{FAFFB2DF-9A1D-4A83-864D-C1F426DC485F}" destId="{4F48CBA6-F198-4F2D-9E6A-36AF1455816D}" srcOrd="1" destOrd="0" presId="urn:microsoft.com/office/officeart/2005/8/layout/hierarchy1"/>
    <dgm:cxn modelId="{BF4052B8-1C46-4BD1-A042-B6D9F8F94D96}" type="presParOf" srcId="{12751C3E-3866-4D28-83FD-09B75EF5BA6D}" destId="{8A6FCCA7-0086-4EDD-A67D-DDB6967293FF}" srcOrd="1" destOrd="0" presId="urn:microsoft.com/office/officeart/2005/8/layout/hierarchy1"/>
    <dgm:cxn modelId="{ABF898B4-07D1-4B90-9EAE-4C34AF12F324}" type="presParOf" srcId="{8A6FCCA7-0086-4EDD-A67D-DDB6967293FF}" destId="{0B5DAEBB-CB6A-469F-84A9-5471D349544C}" srcOrd="0" destOrd="0" presId="urn:microsoft.com/office/officeart/2005/8/layout/hierarchy1"/>
    <dgm:cxn modelId="{9AE4999A-9045-4FDC-9DE9-3B703CB1511D}" type="presParOf" srcId="{8A6FCCA7-0086-4EDD-A67D-DDB6967293FF}" destId="{0682A3FC-5571-4372-8F7B-4180FBB5DD46}" srcOrd="1" destOrd="0" presId="urn:microsoft.com/office/officeart/2005/8/layout/hierarchy1"/>
    <dgm:cxn modelId="{64322929-4EE2-42F5-84FD-6566605ECB77}" type="presParOf" srcId="{0682A3FC-5571-4372-8F7B-4180FBB5DD46}" destId="{4F58A79A-0877-473B-9376-04ABE9626AA4}" srcOrd="0" destOrd="0" presId="urn:microsoft.com/office/officeart/2005/8/layout/hierarchy1"/>
    <dgm:cxn modelId="{4A731DD5-102E-4F29-816C-1FA98BFDA9CA}" type="presParOf" srcId="{4F58A79A-0877-473B-9376-04ABE9626AA4}" destId="{F4D7B914-1E40-460B-BA0D-13E18F8204FE}" srcOrd="0" destOrd="0" presId="urn:microsoft.com/office/officeart/2005/8/layout/hierarchy1"/>
    <dgm:cxn modelId="{F461E163-65E2-4181-A242-D16837A788A7}" type="presParOf" srcId="{4F58A79A-0877-473B-9376-04ABE9626AA4}" destId="{EE03AD8F-FC4D-472F-8185-1F2370E8E65E}" srcOrd="1" destOrd="0" presId="urn:microsoft.com/office/officeart/2005/8/layout/hierarchy1"/>
    <dgm:cxn modelId="{B68FC33C-1B86-4674-A9B7-AFD5D0757AD3}" type="presParOf" srcId="{0682A3FC-5571-4372-8F7B-4180FBB5DD46}" destId="{772BC086-0418-4244-8060-BA66C061DC5E}" srcOrd="1" destOrd="0" presId="urn:microsoft.com/office/officeart/2005/8/layout/hierarchy1"/>
    <dgm:cxn modelId="{EAE9DC19-0FB2-4444-8415-A02605809328}" type="presParOf" srcId="{772BC086-0418-4244-8060-BA66C061DC5E}" destId="{C48A7D67-7345-414B-8DBA-568F6DC33096}" srcOrd="0" destOrd="0" presId="urn:microsoft.com/office/officeart/2005/8/layout/hierarchy1"/>
    <dgm:cxn modelId="{D602872B-407C-4613-A728-FC6E80AB21C7}" type="presParOf" srcId="{772BC086-0418-4244-8060-BA66C061DC5E}" destId="{8B581BD8-72BE-4A37-AEAA-447C19BD5C2B}" srcOrd="1" destOrd="0" presId="urn:microsoft.com/office/officeart/2005/8/layout/hierarchy1"/>
    <dgm:cxn modelId="{C58CFC50-FB22-406D-B75D-B177297D3E59}" type="presParOf" srcId="{8B581BD8-72BE-4A37-AEAA-447C19BD5C2B}" destId="{9AB583B1-1518-46B1-AE09-C15E8313E20D}" srcOrd="0" destOrd="0" presId="urn:microsoft.com/office/officeart/2005/8/layout/hierarchy1"/>
    <dgm:cxn modelId="{F79AE544-FBD8-470D-A376-8DDB3FC75BD5}" type="presParOf" srcId="{9AB583B1-1518-46B1-AE09-C15E8313E20D}" destId="{EB8294F6-A43B-4A02-8F87-18F37C805E83}" srcOrd="0" destOrd="0" presId="urn:microsoft.com/office/officeart/2005/8/layout/hierarchy1"/>
    <dgm:cxn modelId="{5670DDD3-25F2-4DB2-B4C0-811128BF007C}" type="presParOf" srcId="{9AB583B1-1518-46B1-AE09-C15E8313E20D}" destId="{30525567-B3B9-4FAA-876F-9C3215A0713A}" srcOrd="1" destOrd="0" presId="urn:microsoft.com/office/officeart/2005/8/layout/hierarchy1"/>
    <dgm:cxn modelId="{3DD9F798-7234-4B4D-A0CF-FF668732BC69}" type="presParOf" srcId="{8B581BD8-72BE-4A37-AEAA-447C19BD5C2B}" destId="{29671391-B424-4F3D-AB2E-A4BC12EA963E}" srcOrd="1" destOrd="0" presId="urn:microsoft.com/office/officeart/2005/8/layout/hierarchy1"/>
    <dgm:cxn modelId="{998C8978-F300-40DC-9056-7CA1AB9F2CAA}" type="presParOf" srcId="{772BC086-0418-4244-8060-BA66C061DC5E}" destId="{B5CDEF72-23CF-4B72-929E-B688AEE3EA9E}" srcOrd="2" destOrd="0" presId="urn:microsoft.com/office/officeart/2005/8/layout/hierarchy1"/>
    <dgm:cxn modelId="{0C059FB5-88CB-49AD-AF42-F60A19BB5D24}" type="presParOf" srcId="{772BC086-0418-4244-8060-BA66C061DC5E}" destId="{ADAC89ED-9B35-46CF-9F7A-A84ECD1E1877}" srcOrd="3" destOrd="0" presId="urn:microsoft.com/office/officeart/2005/8/layout/hierarchy1"/>
    <dgm:cxn modelId="{67DCE74B-9D8A-48A4-AC14-4648E358A65E}" type="presParOf" srcId="{ADAC89ED-9B35-46CF-9F7A-A84ECD1E1877}" destId="{925D961E-6FDF-4AC7-A1E0-04FDC6F4846D}" srcOrd="0" destOrd="0" presId="urn:microsoft.com/office/officeart/2005/8/layout/hierarchy1"/>
    <dgm:cxn modelId="{0DC8A9A2-2D62-4621-89E3-DE53ECE41F84}" type="presParOf" srcId="{925D961E-6FDF-4AC7-A1E0-04FDC6F4846D}" destId="{A961FDE9-65EF-4B34-B9A1-DCECF95065B4}" srcOrd="0" destOrd="0" presId="urn:microsoft.com/office/officeart/2005/8/layout/hierarchy1"/>
    <dgm:cxn modelId="{992BB2E2-E2B6-49B7-8627-7BBE3C7AC23E}" type="presParOf" srcId="{925D961E-6FDF-4AC7-A1E0-04FDC6F4846D}" destId="{EE081C3A-D95F-4929-9A0E-2634D94CA4C8}" srcOrd="1" destOrd="0" presId="urn:microsoft.com/office/officeart/2005/8/layout/hierarchy1"/>
    <dgm:cxn modelId="{773E0C11-2240-481F-A3C3-194541D5D8D0}" type="presParOf" srcId="{ADAC89ED-9B35-46CF-9F7A-A84ECD1E1877}" destId="{E6FD868A-7902-4AAD-A830-D97BC08BB9F9}" srcOrd="1" destOrd="0" presId="urn:microsoft.com/office/officeart/2005/8/layout/hierarchy1"/>
    <dgm:cxn modelId="{41C7CC35-0351-4DEE-8B3C-385C7214A25F}" type="presParOf" srcId="{8A6FCCA7-0086-4EDD-A67D-DDB6967293FF}" destId="{59A8A397-337C-477D-B1EA-E339DB0089AA}" srcOrd="2" destOrd="0" presId="urn:microsoft.com/office/officeart/2005/8/layout/hierarchy1"/>
    <dgm:cxn modelId="{32D1DD1F-95AE-4F76-874C-1A6070049432}" type="presParOf" srcId="{8A6FCCA7-0086-4EDD-A67D-DDB6967293FF}" destId="{732946AB-CC85-4166-B7DD-F9DF7FE46CC6}" srcOrd="3" destOrd="0" presId="urn:microsoft.com/office/officeart/2005/8/layout/hierarchy1"/>
    <dgm:cxn modelId="{B4D72FD2-3286-4294-A86B-10287C280BAB}" type="presParOf" srcId="{732946AB-CC85-4166-B7DD-F9DF7FE46CC6}" destId="{E7152F80-EA53-4796-8004-B1C0D19DC45C}" srcOrd="0" destOrd="0" presId="urn:microsoft.com/office/officeart/2005/8/layout/hierarchy1"/>
    <dgm:cxn modelId="{54EE2496-FA55-4DDB-B813-2D783F1AA059}" type="presParOf" srcId="{E7152F80-EA53-4796-8004-B1C0D19DC45C}" destId="{C0AC49C2-3A09-48E3-8A6C-98FABA235DA0}" srcOrd="0" destOrd="0" presId="urn:microsoft.com/office/officeart/2005/8/layout/hierarchy1"/>
    <dgm:cxn modelId="{9AB188E3-D103-45AE-BFE4-BCC93BB02DFA}" type="presParOf" srcId="{E7152F80-EA53-4796-8004-B1C0D19DC45C}" destId="{64D7710D-F48D-49F9-B68A-660C75E6BB24}" srcOrd="1" destOrd="0" presId="urn:microsoft.com/office/officeart/2005/8/layout/hierarchy1"/>
    <dgm:cxn modelId="{378A62E0-85A9-4335-A2F3-2CBF28EAB0BD}" type="presParOf" srcId="{732946AB-CC85-4166-B7DD-F9DF7FE46CC6}" destId="{9321BBCC-D79A-4204-B5D9-9EB62ED7DE0F}" srcOrd="1" destOrd="0" presId="urn:microsoft.com/office/officeart/2005/8/layout/hierarchy1"/>
    <dgm:cxn modelId="{26273206-F93E-4C37-AD5F-403FE4F95DD7}" type="presParOf" srcId="{9321BBCC-D79A-4204-B5D9-9EB62ED7DE0F}" destId="{19F21A55-44AC-4126-ABEF-E83EFB386F67}" srcOrd="0" destOrd="0" presId="urn:microsoft.com/office/officeart/2005/8/layout/hierarchy1"/>
    <dgm:cxn modelId="{E92D7012-2CEC-4882-B610-289EADD224F7}" type="presParOf" srcId="{9321BBCC-D79A-4204-B5D9-9EB62ED7DE0F}" destId="{6F70CAF1-4AA5-4790-8A8C-E518DA93396E}" srcOrd="1" destOrd="0" presId="urn:microsoft.com/office/officeart/2005/8/layout/hierarchy1"/>
    <dgm:cxn modelId="{13919B7B-07F8-4FE5-A238-EE75861049BC}" type="presParOf" srcId="{6F70CAF1-4AA5-4790-8A8C-E518DA93396E}" destId="{326E0391-8202-4C7A-B159-C60D7C7BADA0}" srcOrd="0" destOrd="0" presId="urn:microsoft.com/office/officeart/2005/8/layout/hierarchy1"/>
    <dgm:cxn modelId="{698B7CDD-8415-4F27-8AEE-47C0C151F870}" type="presParOf" srcId="{326E0391-8202-4C7A-B159-C60D7C7BADA0}" destId="{482B80BE-66C9-44F6-B5D4-21722D3D0563}" srcOrd="0" destOrd="0" presId="urn:microsoft.com/office/officeart/2005/8/layout/hierarchy1"/>
    <dgm:cxn modelId="{D3C899DA-3ADE-46C3-940B-A0FDF502ED08}" type="presParOf" srcId="{326E0391-8202-4C7A-B159-C60D7C7BADA0}" destId="{5766567D-D563-49BF-A88B-4FBE88B8D747}" srcOrd="1" destOrd="0" presId="urn:microsoft.com/office/officeart/2005/8/layout/hierarchy1"/>
    <dgm:cxn modelId="{203B9B84-A99D-4473-AC1E-106BFD7ED70D}" type="presParOf" srcId="{6F70CAF1-4AA5-4790-8A8C-E518DA93396E}" destId="{C7386C2F-3541-45B2-A682-0B569EFB49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9B25B6-AE98-4510-B818-CFB6B17E0C9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31FB4C-34C2-49ED-9730-D95D67FEBF98}">
      <dgm:prSet phldrT="[Szöveg]"/>
      <dgm:spPr/>
      <dgm:t>
        <a:bodyPr/>
        <a:lstStyle/>
        <a:p>
          <a:r>
            <a:rPr lang="hu-HU" b="1" dirty="0" smtClean="0"/>
            <a:t>ÜZENET</a:t>
          </a:r>
          <a:endParaRPr lang="hu-HU" b="1" dirty="0"/>
        </a:p>
      </dgm:t>
    </dgm:pt>
    <dgm:pt modelId="{E8A183FF-D0D0-446F-86A6-80350C5A90F1}" type="parTrans" cxnId="{0E9A565C-D35D-4AF2-A5FF-097968C516AA}">
      <dgm:prSet/>
      <dgm:spPr/>
      <dgm:t>
        <a:bodyPr/>
        <a:lstStyle/>
        <a:p>
          <a:endParaRPr lang="hu-HU"/>
        </a:p>
      </dgm:t>
    </dgm:pt>
    <dgm:pt modelId="{2FD1E6BC-D071-406F-AC73-D5F2ECA845A5}" type="sibTrans" cxnId="{0E9A565C-D35D-4AF2-A5FF-097968C516AA}">
      <dgm:prSet/>
      <dgm:spPr/>
      <dgm:t>
        <a:bodyPr/>
        <a:lstStyle/>
        <a:p>
          <a:endParaRPr lang="hu-HU"/>
        </a:p>
      </dgm:t>
    </dgm:pt>
    <dgm:pt modelId="{2CD283EF-0CE3-4DC5-BE5E-2A31663570B9}">
      <dgm:prSet phldrT="[Szöveg]"/>
      <dgm:spPr/>
      <dgm:t>
        <a:bodyPr/>
        <a:lstStyle/>
        <a:p>
          <a:r>
            <a:rPr lang="hu-HU" dirty="0" smtClean="0"/>
            <a:t>információ</a:t>
          </a:r>
          <a:endParaRPr lang="hu-HU" dirty="0"/>
        </a:p>
      </dgm:t>
    </dgm:pt>
    <dgm:pt modelId="{8E01F009-8D2D-4A4B-B81C-9678AFFD38AA}" type="parTrans" cxnId="{4B443052-6C85-41F6-A84D-D941ACBE23B0}">
      <dgm:prSet/>
      <dgm:spPr/>
      <dgm:t>
        <a:bodyPr/>
        <a:lstStyle/>
        <a:p>
          <a:endParaRPr lang="hu-HU"/>
        </a:p>
      </dgm:t>
    </dgm:pt>
    <dgm:pt modelId="{73434443-BC59-43B9-A2AA-1C3BDEE4D8F5}" type="sibTrans" cxnId="{4B443052-6C85-41F6-A84D-D941ACBE23B0}">
      <dgm:prSet/>
      <dgm:spPr/>
      <dgm:t>
        <a:bodyPr/>
        <a:lstStyle/>
        <a:p>
          <a:endParaRPr lang="hu-HU"/>
        </a:p>
      </dgm:t>
    </dgm:pt>
    <dgm:pt modelId="{47003654-8F9D-4707-9D07-D558494779F8}">
      <dgm:prSet phldrT="[Szöveg]"/>
      <dgm:spPr/>
      <dgm:t>
        <a:bodyPr/>
        <a:lstStyle/>
        <a:p>
          <a:r>
            <a:rPr lang="hu-HU" dirty="0" smtClean="0"/>
            <a:t>felhívás</a:t>
          </a:r>
          <a:endParaRPr lang="hu-HU" dirty="0"/>
        </a:p>
      </dgm:t>
    </dgm:pt>
    <dgm:pt modelId="{6429B152-9C53-423D-A0BB-B8FD7F9971E3}" type="parTrans" cxnId="{D6CAE82E-D347-4F64-8858-1F098BFE8B68}">
      <dgm:prSet/>
      <dgm:spPr/>
      <dgm:t>
        <a:bodyPr/>
        <a:lstStyle/>
        <a:p>
          <a:endParaRPr lang="hu-HU"/>
        </a:p>
      </dgm:t>
    </dgm:pt>
    <dgm:pt modelId="{994E7EB8-960E-4DCD-A927-F71A38EE94A8}" type="sibTrans" cxnId="{D6CAE82E-D347-4F64-8858-1F098BFE8B68}">
      <dgm:prSet/>
      <dgm:spPr/>
      <dgm:t>
        <a:bodyPr/>
        <a:lstStyle/>
        <a:p>
          <a:endParaRPr lang="hu-HU"/>
        </a:p>
      </dgm:t>
    </dgm:pt>
    <dgm:pt modelId="{DB418FCA-FC80-4CB9-8350-7118F8AE8663}">
      <dgm:prSet phldrT="[Szöveg]"/>
      <dgm:spPr/>
      <dgm:t>
        <a:bodyPr/>
        <a:lstStyle/>
        <a:p>
          <a:r>
            <a:rPr lang="hu-HU" dirty="0" smtClean="0"/>
            <a:t>kapcsolat</a:t>
          </a:r>
          <a:endParaRPr lang="hu-HU" dirty="0"/>
        </a:p>
      </dgm:t>
    </dgm:pt>
    <dgm:pt modelId="{5755D427-9D9F-404C-BCD4-44D48EDACF76}" type="parTrans" cxnId="{E81ED6A9-5632-4451-90F5-318AD125BEC1}">
      <dgm:prSet/>
      <dgm:spPr/>
      <dgm:t>
        <a:bodyPr/>
        <a:lstStyle/>
        <a:p>
          <a:endParaRPr lang="hu-HU"/>
        </a:p>
      </dgm:t>
    </dgm:pt>
    <dgm:pt modelId="{694365EF-6D18-49F3-A574-81CE8C7F8D06}" type="sibTrans" cxnId="{E81ED6A9-5632-4451-90F5-318AD125BEC1}">
      <dgm:prSet/>
      <dgm:spPr/>
      <dgm:t>
        <a:bodyPr/>
        <a:lstStyle/>
        <a:p>
          <a:endParaRPr lang="hu-HU"/>
        </a:p>
      </dgm:t>
    </dgm:pt>
    <dgm:pt modelId="{7F63889E-B56A-4B66-A1FE-61B10EDA45B4}">
      <dgm:prSet phldrT="[Szöveg]"/>
      <dgm:spPr/>
      <dgm:t>
        <a:bodyPr/>
        <a:lstStyle/>
        <a:p>
          <a:r>
            <a:rPr lang="hu-HU" dirty="0" smtClean="0"/>
            <a:t>önfeltárás</a:t>
          </a:r>
          <a:endParaRPr lang="hu-HU" dirty="0"/>
        </a:p>
      </dgm:t>
    </dgm:pt>
    <dgm:pt modelId="{F7480876-A8A4-4392-B528-82B210963090}" type="parTrans" cxnId="{E0C4C807-529E-4984-AB83-9FEAB98630A2}">
      <dgm:prSet/>
      <dgm:spPr/>
      <dgm:t>
        <a:bodyPr/>
        <a:lstStyle/>
        <a:p>
          <a:endParaRPr lang="hu-HU"/>
        </a:p>
      </dgm:t>
    </dgm:pt>
    <dgm:pt modelId="{5CA5FD8C-458F-4152-8182-C8ECAD786FF8}" type="sibTrans" cxnId="{E0C4C807-529E-4984-AB83-9FEAB98630A2}">
      <dgm:prSet/>
      <dgm:spPr/>
      <dgm:t>
        <a:bodyPr/>
        <a:lstStyle/>
        <a:p>
          <a:endParaRPr lang="hu-HU"/>
        </a:p>
      </dgm:t>
    </dgm:pt>
    <dgm:pt modelId="{53AEE619-02A6-46EA-87AB-F7E5CA5DEF6F}" type="pres">
      <dgm:prSet presAssocID="{D69B25B6-AE98-4510-B818-CFB6B17E0C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BBD38BB-C257-4534-9328-DAC012225587}" type="pres">
      <dgm:prSet presAssocID="{8931FB4C-34C2-49ED-9730-D95D67FEBF98}" presName="centerShape" presStyleLbl="node0" presStyleIdx="0" presStyleCnt="1" custScaleX="114844"/>
      <dgm:spPr/>
      <dgm:t>
        <a:bodyPr/>
        <a:lstStyle/>
        <a:p>
          <a:endParaRPr lang="hu-HU"/>
        </a:p>
      </dgm:t>
    </dgm:pt>
    <dgm:pt modelId="{50DE915D-FBCD-4FEA-B8EE-353E590A01AA}" type="pres">
      <dgm:prSet presAssocID="{2CD283EF-0CE3-4DC5-BE5E-2A31663570B9}" presName="node" presStyleLbl="node1" presStyleIdx="0" presStyleCnt="4" custScaleX="1837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6AB364-0265-455F-86FA-7266C942ABD6}" type="pres">
      <dgm:prSet presAssocID="{2CD283EF-0CE3-4DC5-BE5E-2A31663570B9}" presName="dummy" presStyleCnt="0"/>
      <dgm:spPr/>
    </dgm:pt>
    <dgm:pt modelId="{6ECBC38E-9730-4C06-BFCE-86760DBAB1E4}" type="pres">
      <dgm:prSet presAssocID="{73434443-BC59-43B9-A2AA-1C3BDEE4D8F5}" presName="sibTrans" presStyleLbl="sibTrans2D1" presStyleIdx="0" presStyleCnt="4"/>
      <dgm:spPr/>
      <dgm:t>
        <a:bodyPr/>
        <a:lstStyle/>
        <a:p>
          <a:endParaRPr lang="hu-HU"/>
        </a:p>
      </dgm:t>
    </dgm:pt>
    <dgm:pt modelId="{37B27D14-2A6B-4413-8735-D44786775A48}" type="pres">
      <dgm:prSet presAssocID="{47003654-8F9D-4707-9D07-D558494779F8}" presName="node" presStyleLbl="node1" presStyleIdx="1" presStyleCnt="4" custScaleX="149376" custRadScaleRad="139677" custRadScaleInc="-11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E9F861-F683-43D7-87F1-3E680B2FDD0B}" type="pres">
      <dgm:prSet presAssocID="{47003654-8F9D-4707-9D07-D558494779F8}" presName="dummy" presStyleCnt="0"/>
      <dgm:spPr/>
    </dgm:pt>
    <dgm:pt modelId="{89D0E40A-F200-4547-855C-48606125D77B}" type="pres">
      <dgm:prSet presAssocID="{994E7EB8-960E-4DCD-A927-F71A38EE94A8}" presName="sibTrans" presStyleLbl="sibTrans2D1" presStyleIdx="1" presStyleCnt="4"/>
      <dgm:spPr/>
      <dgm:t>
        <a:bodyPr/>
        <a:lstStyle/>
        <a:p>
          <a:endParaRPr lang="hu-HU"/>
        </a:p>
      </dgm:t>
    </dgm:pt>
    <dgm:pt modelId="{CF1A59DD-0E41-449B-8BDE-506C817720D5}" type="pres">
      <dgm:prSet presAssocID="{DB418FCA-FC80-4CB9-8350-7118F8AE8663}" presName="node" presStyleLbl="node1" presStyleIdx="2" presStyleCnt="4" custScaleX="1771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FD8BDB-E91F-4399-B41B-532852F42DFE}" type="pres">
      <dgm:prSet presAssocID="{DB418FCA-FC80-4CB9-8350-7118F8AE8663}" presName="dummy" presStyleCnt="0"/>
      <dgm:spPr/>
    </dgm:pt>
    <dgm:pt modelId="{D0A06595-E9C9-4F5F-BFF8-49D9C1290176}" type="pres">
      <dgm:prSet presAssocID="{694365EF-6D18-49F3-A574-81CE8C7F8D06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767C65D-777C-400A-B253-1CFBFDBA118F}" type="pres">
      <dgm:prSet presAssocID="{7F63889E-B56A-4B66-A1FE-61B10EDA45B4}" presName="node" presStyleLbl="node1" presStyleIdx="3" presStyleCnt="4" custScaleX="162502" custRadScaleRad="144629" custRadScaleInc="10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329613-6966-4ECD-AFC5-7F902830B08B}" type="pres">
      <dgm:prSet presAssocID="{7F63889E-B56A-4B66-A1FE-61B10EDA45B4}" presName="dummy" presStyleCnt="0"/>
      <dgm:spPr/>
    </dgm:pt>
    <dgm:pt modelId="{FD18AB5B-D2CE-4314-A775-00E3D1AD2720}" type="pres">
      <dgm:prSet presAssocID="{5CA5FD8C-458F-4152-8182-C8ECAD786FF8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E81ED6A9-5632-4451-90F5-318AD125BEC1}" srcId="{8931FB4C-34C2-49ED-9730-D95D67FEBF98}" destId="{DB418FCA-FC80-4CB9-8350-7118F8AE8663}" srcOrd="2" destOrd="0" parTransId="{5755D427-9D9F-404C-BCD4-44D48EDACF76}" sibTransId="{694365EF-6D18-49F3-A574-81CE8C7F8D06}"/>
    <dgm:cxn modelId="{5FF42009-7D7D-42B5-8BE6-40180515AEB1}" type="presOf" srcId="{2CD283EF-0CE3-4DC5-BE5E-2A31663570B9}" destId="{50DE915D-FBCD-4FEA-B8EE-353E590A01AA}" srcOrd="0" destOrd="0" presId="urn:microsoft.com/office/officeart/2005/8/layout/radial6"/>
    <dgm:cxn modelId="{0E9A565C-D35D-4AF2-A5FF-097968C516AA}" srcId="{D69B25B6-AE98-4510-B818-CFB6B17E0C98}" destId="{8931FB4C-34C2-49ED-9730-D95D67FEBF98}" srcOrd="0" destOrd="0" parTransId="{E8A183FF-D0D0-446F-86A6-80350C5A90F1}" sibTransId="{2FD1E6BC-D071-406F-AC73-D5F2ECA845A5}"/>
    <dgm:cxn modelId="{82A11E1A-C50B-4D58-B424-EFF6991A6FA1}" type="presOf" srcId="{73434443-BC59-43B9-A2AA-1C3BDEE4D8F5}" destId="{6ECBC38E-9730-4C06-BFCE-86760DBAB1E4}" srcOrd="0" destOrd="0" presId="urn:microsoft.com/office/officeart/2005/8/layout/radial6"/>
    <dgm:cxn modelId="{C529C6D6-7DDC-47EE-9F68-E82D8681CA73}" type="presOf" srcId="{D69B25B6-AE98-4510-B818-CFB6B17E0C98}" destId="{53AEE619-02A6-46EA-87AB-F7E5CA5DEF6F}" srcOrd="0" destOrd="0" presId="urn:microsoft.com/office/officeart/2005/8/layout/radial6"/>
    <dgm:cxn modelId="{E0C4C807-529E-4984-AB83-9FEAB98630A2}" srcId="{8931FB4C-34C2-49ED-9730-D95D67FEBF98}" destId="{7F63889E-B56A-4B66-A1FE-61B10EDA45B4}" srcOrd="3" destOrd="0" parTransId="{F7480876-A8A4-4392-B528-82B210963090}" sibTransId="{5CA5FD8C-458F-4152-8182-C8ECAD786FF8}"/>
    <dgm:cxn modelId="{AFBEE1EF-2E92-4D0D-BEED-2BC7C453929B}" type="presOf" srcId="{47003654-8F9D-4707-9D07-D558494779F8}" destId="{37B27D14-2A6B-4413-8735-D44786775A48}" srcOrd="0" destOrd="0" presId="urn:microsoft.com/office/officeart/2005/8/layout/radial6"/>
    <dgm:cxn modelId="{B772B9A6-7EC8-4F54-B3F9-44DC78F9832C}" type="presOf" srcId="{DB418FCA-FC80-4CB9-8350-7118F8AE8663}" destId="{CF1A59DD-0E41-449B-8BDE-506C817720D5}" srcOrd="0" destOrd="0" presId="urn:microsoft.com/office/officeart/2005/8/layout/radial6"/>
    <dgm:cxn modelId="{70790780-8DB2-472B-8BA6-2DAEFF582DDC}" type="presOf" srcId="{5CA5FD8C-458F-4152-8182-C8ECAD786FF8}" destId="{FD18AB5B-D2CE-4314-A775-00E3D1AD2720}" srcOrd="0" destOrd="0" presId="urn:microsoft.com/office/officeart/2005/8/layout/radial6"/>
    <dgm:cxn modelId="{BD2EE805-D813-48CC-94D4-E9A6DBBBAD8C}" type="presOf" srcId="{7F63889E-B56A-4B66-A1FE-61B10EDA45B4}" destId="{2767C65D-777C-400A-B253-1CFBFDBA118F}" srcOrd="0" destOrd="0" presId="urn:microsoft.com/office/officeart/2005/8/layout/radial6"/>
    <dgm:cxn modelId="{553D4126-DDD6-433D-BBCA-C8D3C77EF8E9}" type="presOf" srcId="{694365EF-6D18-49F3-A574-81CE8C7F8D06}" destId="{D0A06595-E9C9-4F5F-BFF8-49D9C1290176}" srcOrd="0" destOrd="0" presId="urn:microsoft.com/office/officeart/2005/8/layout/radial6"/>
    <dgm:cxn modelId="{60C0292C-BBF7-4342-9D77-271CDE86E02B}" type="presOf" srcId="{8931FB4C-34C2-49ED-9730-D95D67FEBF98}" destId="{7BBD38BB-C257-4534-9328-DAC012225587}" srcOrd="0" destOrd="0" presId="urn:microsoft.com/office/officeart/2005/8/layout/radial6"/>
    <dgm:cxn modelId="{4B443052-6C85-41F6-A84D-D941ACBE23B0}" srcId="{8931FB4C-34C2-49ED-9730-D95D67FEBF98}" destId="{2CD283EF-0CE3-4DC5-BE5E-2A31663570B9}" srcOrd="0" destOrd="0" parTransId="{8E01F009-8D2D-4A4B-B81C-9678AFFD38AA}" sibTransId="{73434443-BC59-43B9-A2AA-1C3BDEE4D8F5}"/>
    <dgm:cxn modelId="{D6CAE82E-D347-4F64-8858-1F098BFE8B68}" srcId="{8931FB4C-34C2-49ED-9730-D95D67FEBF98}" destId="{47003654-8F9D-4707-9D07-D558494779F8}" srcOrd="1" destOrd="0" parTransId="{6429B152-9C53-423D-A0BB-B8FD7F9971E3}" sibTransId="{994E7EB8-960E-4DCD-A927-F71A38EE94A8}"/>
    <dgm:cxn modelId="{14908097-9982-4936-AE95-908D66B9B7E2}" type="presOf" srcId="{994E7EB8-960E-4DCD-A927-F71A38EE94A8}" destId="{89D0E40A-F200-4547-855C-48606125D77B}" srcOrd="0" destOrd="0" presId="urn:microsoft.com/office/officeart/2005/8/layout/radial6"/>
    <dgm:cxn modelId="{BDD02646-3B83-4B74-AB3B-FC9A364FB7AE}" type="presParOf" srcId="{53AEE619-02A6-46EA-87AB-F7E5CA5DEF6F}" destId="{7BBD38BB-C257-4534-9328-DAC012225587}" srcOrd="0" destOrd="0" presId="urn:microsoft.com/office/officeart/2005/8/layout/radial6"/>
    <dgm:cxn modelId="{57D430E4-910C-49C2-BBD8-501AA7BD7746}" type="presParOf" srcId="{53AEE619-02A6-46EA-87AB-F7E5CA5DEF6F}" destId="{50DE915D-FBCD-4FEA-B8EE-353E590A01AA}" srcOrd="1" destOrd="0" presId="urn:microsoft.com/office/officeart/2005/8/layout/radial6"/>
    <dgm:cxn modelId="{20945F78-DA6A-4CA7-AA2E-133B294BF667}" type="presParOf" srcId="{53AEE619-02A6-46EA-87AB-F7E5CA5DEF6F}" destId="{576AB364-0265-455F-86FA-7266C942ABD6}" srcOrd="2" destOrd="0" presId="urn:microsoft.com/office/officeart/2005/8/layout/radial6"/>
    <dgm:cxn modelId="{09219D83-9309-42D0-B541-9A055EDC8DEA}" type="presParOf" srcId="{53AEE619-02A6-46EA-87AB-F7E5CA5DEF6F}" destId="{6ECBC38E-9730-4C06-BFCE-86760DBAB1E4}" srcOrd="3" destOrd="0" presId="urn:microsoft.com/office/officeart/2005/8/layout/radial6"/>
    <dgm:cxn modelId="{3F8F9E1B-B111-4814-9754-6D84892230CB}" type="presParOf" srcId="{53AEE619-02A6-46EA-87AB-F7E5CA5DEF6F}" destId="{37B27D14-2A6B-4413-8735-D44786775A48}" srcOrd="4" destOrd="0" presId="urn:microsoft.com/office/officeart/2005/8/layout/radial6"/>
    <dgm:cxn modelId="{BBAE0042-C914-4267-950F-D2B724EE9E7C}" type="presParOf" srcId="{53AEE619-02A6-46EA-87AB-F7E5CA5DEF6F}" destId="{38E9F861-F683-43D7-87F1-3E680B2FDD0B}" srcOrd="5" destOrd="0" presId="urn:microsoft.com/office/officeart/2005/8/layout/radial6"/>
    <dgm:cxn modelId="{00D2AEFE-AB0D-451C-A680-63E3FEE44440}" type="presParOf" srcId="{53AEE619-02A6-46EA-87AB-F7E5CA5DEF6F}" destId="{89D0E40A-F200-4547-855C-48606125D77B}" srcOrd="6" destOrd="0" presId="urn:microsoft.com/office/officeart/2005/8/layout/radial6"/>
    <dgm:cxn modelId="{FD1637A4-C56C-4897-9B9D-91C9F9B89B6C}" type="presParOf" srcId="{53AEE619-02A6-46EA-87AB-F7E5CA5DEF6F}" destId="{CF1A59DD-0E41-449B-8BDE-506C817720D5}" srcOrd="7" destOrd="0" presId="urn:microsoft.com/office/officeart/2005/8/layout/radial6"/>
    <dgm:cxn modelId="{B07731F4-79C5-41F9-BC6F-F5361C11644A}" type="presParOf" srcId="{53AEE619-02A6-46EA-87AB-F7E5CA5DEF6F}" destId="{7CFD8BDB-E91F-4399-B41B-532852F42DFE}" srcOrd="8" destOrd="0" presId="urn:microsoft.com/office/officeart/2005/8/layout/radial6"/>
    <dgm:cxn modelId="{AA91375D-B662-423F-9976-DD363B5F5EE4}" type="presParOf" srcId="{53AEE619-02A6-46EA-87AB-F7E5CA5DEF6F}" destId="{D0A06595-E9C9-4F5F-BFF8-49D9C1290176}" srcOrd="9" destOrd="0" presId="urn:microsoft.com/office/officeart/2005/8/layout/radial6"/>
    <dgm:cxn modelId="{0129ED5E-D9E8-4A6F-A265-4EC58EE664A8}" type="presParOf" srcId="{53AEE619-02A6-46EA-87AB-F7E5CA5DEF6F}" destId="{2767C65D-777C-400A-B253-1CFBFDBA118F}" srcOrd="10" destOrd="0" presId="urn:microsoft.com/office/officeart/2005/8/layout/radial6"/>
    <dgm:cxn modelId="{B13BABE3-C784-448E-BA93-D85E581908D9}" type="presParOf" srcId="{53AEE619-02A6-46EA-87AB-F7E5CA5DEF6F}" destId="{FE329613-6966-4ECD-AFC5-7F902830B08B}" srcOrd="11" destOrd="0" presId="urn:microsoft.com/office/officeart/2005/8/layout/radial6"/>
    <dgm:cxn modelId="{BE3D7742-B138-4A8A-8732-EB4E3ACCBAAC}" type="presParOf" srcId="{53AEE619-02A6-46EA-87AB-F7E5CA5DEF6F}" destId="{FD18AB5B-D2CE-4314-A775-00E3D1AD27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5C98A-FC71-4F5C-BB85-8BD813F3793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858B88A-F950-4F41-A61D-54B4340E06A2}">
      <dgm:prSet phldrT="[Szöveg]" custT="1"/>
      <dgm:spPr/>
      <dgm:t>
        <a:bodyPr/>
        <a:lstStyle/>
        <a:p>
          <a:r>
            <a:rPr lang="hu-HU" sz="2400" b="1" dirty="0" smtClean="0">
              <a:solidFill>
                <a:srgbClr val="FF0000"/>
              </a:solidFill>
            </a:rPr>
            <a:t>ÉRTÉKRENDSZER</a:t>
          </a:r>
          <a:endParaRPr lang="hu-HU" sz="2400" dirty="0"/>
        </a:p>
      </dgm:t>
    </dgm:pt>
    <dgm:pt modelId="{E2519B7A-407F-4037-9ADB-24A3839D83C1}" type="parTrans" cxnId="{D0E4CA2A-1BF8-479E-8C74-B8311B99B481}">
      <dgm:prSet/>
      <dgm:spPr/>
      <dgm:t>
        <a:bodyPr/>
        <a:lstStyle/>
        <a:p>
          <a:endParaRPr lang="hu-HU"/>
        </a:p>
      </dgm:t>
    </dgm:pt>
    <dgm:pt modelId="{A8AB57D3-2325-4D2D-9B12-9E01BE6C1363}" type="sibTrans" cxnId="{D0E4CA2A-1BF8-479E-8C74-B8311B99B481}">
      <dgm:prSet/>
      <dgm:spPr/>
      <dgm:t>
        <a:bodyPr/>
        <a:lstStyle/>
        <a:p>
          <a:endParaRPr lang="hu-HU"/>
        </a:p>
      </dgm:t>
    </dgm:pt>
    <dgm:pt modelId="{76CB69CC-DADA-43DE-BDCC-270AF78143FB}">
      <dgm:prSet phldrT="[Szöveg]" custT="1"/>
      <dgm:spPr/>
      <dgm:t>
        <a:bodyPr/>
        <a:lstStyle/>
        <a:p>
          <a:pPr>
            <a:spcAft>
              <a:spcPts val="0"/>
            </a:spcAft>
          </a:pPr>
          <a:r>
            <a:rPr lang="hu-HU" sz="2400" dirty="0" smtClean="0"/>
            <a:t>generációs identitás </a:t>
          </a:r>
        </a:p>
        <a:p>
          <a:pPr>
            <a:spcAft>
              <a:spcPts val="0"/>
            </a:spcAft>
          </a:pPr>
          <a:endParaRPr lang="hu-HU" sz="2400" dirty="0"/>
        </a:p>
      </dgm:t>
    </dgm:pt>
    <dgm:pt modelId="{89DA3795-24C6-494E-8621-2EFF32C1300F}" type="parTrans" cxnId="{66C2BBE0-164F-4A9A-90BA-903CDB1B2F7E}">
      <dgm:prSet/>
      <dgm:spPr/>
      <dgm:t>
        <a:bodyPr/>
        <a:lstStyle/>
        <a:p>
          <a:endParaRPr lang="hu-HU"/>
        </a:p>
      </dgm:t>
    </dgm:pt>
    <dgm:pt modelId="{3F7F4D0E-494A-4324-AD07-B2895FC69738}" type="sibTrans" cxnId="{66C2BBE0-164F-4A9A-90BA-903CDB1B2F7E}">
      <dgm:prSet/>
      <dgm:spPr/>
      <dgm:t>
        <a:bodyPr/>
        <a:lstStyle/>
        <a:p>
          <a:endParaRPr lang="hu-HU"/>
        </a:p>
      </dgm:t>
    </dgm:pt>
    <dgm:pt modelId="{CD488286-CF00-4A74-89BB-A3C7BEE415A9}">
      <dgm:prSet phldrT="[Szöveg]" custT="1"/>
      <dgm:spPr/>
      <dgm:t>
        <a:bodyPr/>
        <a:lstStyle/>
        <a:p>
          <a:r>
            <a:rPr lang="hu-HU" sz="2200" dirty="0" smtClean="0"/>
            <a:t>az előttük haladó, ill. őket követő nemzedéktől való különbözés</a:t>
          </a:r>
          <a:endParaRPr lang="hu-HU" sz="2200" dirty="0"/>
        </a:p>
      </dgm:t>
    </dgm:pt>
    <dgm:pt modelId="{9A13642B-93C2-43DF-833E-9E2AEAF4C912}" type="parTrans" cxnId="{94DAB2BE-946E-4795-AD7A-D6217A6EDD05}">
      <dgm:prSet/>
      <dgm:spPr/>
      <dgm:t>
        <a:bodyPr/>
        <a:lstStyle/>
        <a:p>
          <a:endParaRPr lang="hu-HU"/>
        </a:p>
      </dgm:t>
    </dgm:pt>
    <dgm:pt modelId="{960837B5-4884-4F6D-A4C1-9607E26AF9BF}" type="sibTrans" cxnId="{94DAB2BE-946E-4795-AD7A-D6217A6EDD05}">
      <dgm:prSet/>
      <dgm:spPr/>
      <dgm:t>
        <a:bodyPr/>
        <a:lstStyle/>
        <a:p>
          <a:endParaRPr lang="hu-HU"/>
        </a:p>
      </dgm:t>
    </dgm:pt>
    <dgm:pt modelId="{5B126061-4052-47B0-AFE0-0A9BE3E44DFB}" type="pres">
      <dgm:prSet presAssocID="{08F5C98A-FC71-4F5C-BB85-8BD813F3793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5B0A6AB-C003-4A54-8AA1-7438938931DF}" type="pres">
      <dgm:prSet presAssocID="{F858B88A-F950-4F41-A61D-54B4340E06A2}" presName="hierRoot1" presStyleCnt="0"/>
      <dgm:spPr/>
    </dgm:pt>
    <dgm:pt modelId="{A17180C8-0367-4A59-962B-F67058FE5C45}" type="pres">
      <dgm:prSet presAssocID="{F858B88A-F950-4F41-A61D-54B4340E06A2}" presName="composite" presStyleCnt="0"/>
      <dgm:spPr/>
    </dgm:pt>
    <dgm:pt modelId="{64196B21-E51A-4652-8A5D-E42559AE87A3}" type="pres">
      <dgm:prSet presAssocID="{F858B88A-F950-4F41-A61D-54B4340E06A2}" presName="background" presStyleLbl="node0" presStyleIdx="0" presStyleCnt="1"/>
      <dgm:spPr/>
    </dgm:pt>
    <dgm:pt modelId="{9FE2DC06-4FB5-4377-8BA8-94FBF6789667}" type="pres">
      <dgm:prSet presAssocID="{F858B88A-F950-4F41-A61D-54B4340E06A2}" presName="text" presStyleLbl="fgAcc0" presStyleIdx="0" presStyleCnt="1" custScaleX="15764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0C77A99-2CB1-4E26-81B1-F76EB707754B}" type="pres">
      <dgm:prSet presAssocID="{F858B88A-F950-4F41-A61D-54B4340E06A2}" presName="hierChild2" presStyleCnt="0"/>
      <dgm:spPr/>
    </dgm:pt>
    <dgm:pt modelId="{8248AF98-64BD-4D83-842E-6E6D80E6483C}" type="pres">
      <dgm:prSet presAssocID="{89DA3795-24C6-494E-8621-2EFF32C1300F}" presName="Name10" presStyleLbl="parChTrans1D2" presStyleIdx="0" presStyleCnt="2"/>
      <dgm:spPr/>
      <dgm:t>
        <a:bodyPr/>
        <a:lstStyle/>
        <a:p>
          <a:endParaRPr lang="hu-HU"/>
        </a:p>
      </dgm:t>
    </dgm:pt>
    <dgm:pt modelId="{A2121C9F-6ADD-4ABF-A5BB-E0EB42BC3B5E}" type="pres">
      <dgm:prSet presAssocID="{76CB69CC-DADA-43DE-BDCC-270AF78143FB}" presName="hierRoot2" presStyleCnt="0"/>
      <dgm:spPr/>
    </dgm:pt>
    <dgm:pt modelId="{7A598728-2822-4413-BBDE-C6EBB0D7D3EA}" type="pres">
      <dgm:prSet presAssocID="{76CB69CC-DADA-43DE-BDCC-270AF78143FB}" presName="composite2" presStyleCnt="0"/>
      <dgm:spPr/>
    </dgm:pt>
    <dgm:pt modelId="{E466DAB2-267C-4EA6-A213-FD79D35FA67F}" type="pres">
      <dgm:prSet presAssocID="{76CB69CC-DADA-43DE-BDCC-270AF78143FB}" presName="background2" presStyleLbl="node2" presStyleIdx="0" presStyleCnt="2"/>
      <dgm:spPr/>
    </dgm:pt>
    <dgm:pt modelId="{FC6E47C6-9FA0-4472-B0DA-1A0D9A654CA0}" type="pres">
      <dgm:prSet presAssocID="{76CB69CC-DADA-43DE-BDCC-270AF78143FB}" presName="text2" presStyleLbl="fgAcc2" presStyleIdx="0" presStyleCnt="2" custScaleX="150272" custLinFactNeighborX="-43685" custLinFactNeighborY="-509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E3A34BA-B0F2-467B-AEB5-C8AD53D470CA}" type="pres">
      <dgm:prSet presAssocID="{76CB69CC-DADA-43DE-BDCC-270AF78143FB}" presName="hierChild3" presStyleCnt="0"/>
      <dgm:spPr/>
    </dgm:pt>
    <dgm:pt modelId="{B3A89F98-41F4-415F-81CE-A3AF1498078B}" type="pres">
      <dgm:prSet presAssocID="{9A13642B-93C2-43DF-833E-9E2AEAF4C912}" presName="Name10" presStyleLbl="parChTrans1D2" presStyleIdx="1" presStyleCnt="2"/>
      <dgm:spPr/>
      <dgm:t>
        <a:bodyPr/>
        <a:lstStyle/>
        <a:p>
          <a:endParaRPr lang="hu-HU"/>
        </a:p>
      </dgm:t>
    </dgm:pt>
    <dgm:pt modelId="{93A30DC3-2F04-4110-9CEC-0078A32B8828}" type="pres">
      <dgm:prSet presAssocID="{CD488286-CF00-4A74-89BB-A3C7BEE415A9}" presName="hierRoot2" presStyleCnt="0"/>
      <dgm:spPr/>
    </dgm:pt>
    <dgm:pt modelId="{1B855F37-B395-40A1-AAA4-2418B543D953}" type="pres">
      <dgm:prSet presAssocID="{CD488286-CF00-4A74-89BB-A3C7BEE415A9}" presName="composite2" presStyleCnt="0"/>
      <dgm:spPr/>
    </dgm:pt>
    <dgm:pt modelId="{9A1EED73-2E46-4D69-9849-1E36B103E2F6}" type="pres">
      <dgm:prSet presAssocID="{CD488286-CF00-4A74-89BB-A3C7BEE415A9}" presName="background2" presStyleLbl="node2" presStyleIdx="1" presStyleCnt="2"/>
      <dgm:spPr/>
    </dgm:pt>
    <dgm:pt modelId="{2374B7EB-959C-44C3-A352-C7A71CD7869D}" type="pres">
      <dgm:prSet presAssocID="{CD488286-CF00-4A74-89BB-A3C7BEE415A9}" presName="text2" presStyleLbl="fgAcc2" presStyleIdx="1" presStyleCnt="2" custScaleX="170307" custLinFactNeighborX="46171" custLinFactNeighborY="-509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5770EB9-C2C6-474D-8232-1482F8506887}" type="pres">
      <dgm:prSet presAssocID="{CD488286-CF00-4A74-89BB-A3C7BEE415A9}" presName="hierChild3" presStyleCnt="0"/>
      <dgm:spPr/>
    </dgm:pt>
  </dgm:ptLst>
  <dgm:cxnLst>
    <dgm:cxn modelId="{2FA96414-33E7-4C42-90EA-911B1D071474}" type="presOf" srcId="{9A13642B-93C2-43DF-833E-9E2AEAF4C912}" destId="{B3A89F98-41F4-415F-81CE-A3AF1498078B}" srcOrd="0" destOrd="0" presId="urn:microsoft.com/office/officeart/2005/8/layout/hierarchy1"/>
    <dgm:cxn modelId="{94DAB2BE-946E-4795-AD7A-D6217A6EDD05}" srcId="{F858B88A-F950-4F41-A61D-54B4340E06A2}" destId="{CD488286-CF00-4A74-89BB-A3C7BEE415A9}" srcOrd="1" destOrd="0" parTransId="{9A13642B-93C2-43DF-833E-9E2AEAF4C912}" sibTransId="{960837B5-4884-4F6D-A4C1-9607E26AF9BF}"/>
    <dgm:cxn modelId="{D0E4CA2A-1BF8-479E-8C74-B8311B99B481}" srcId="{08F5C98A-FC71-4F5C-BB85-8BD813F37930}" destId="{F858B88A-F950-4F41-A61D-54B4340E06A2}" srcOrd="0" destOrd="0" parTransId="{E2519B7A-407F-4037-9ADB-24A3839D83C1}" sibTransId="{A8AB57D3-2325-4D2D-9B12-9E01BE6C1363}"/>
    <dgm:cxn modelId="{5B48E866-B187-483A-8B7F-7A10C9014A63}" type="presOf" srcId="{89DA3795-24C6-494E-8621-2EFF32C1300F}" destId="{8248AF98-64BD-4D83-842E-6E6D80E6483C}" srcOrd="0" destOrd="0" presId="urn:microsoft.com/office/officeart/2005/8/layout/hierarchy1"/>
    <dgm:cxn modelId="{3BA966FE-B756-41B0-8914-A7EBB98D8863}" type="presOf" srcId="{08F5C98A-FC71-4F5C-BB85-8BD813F37930}" destId="{5B126061-4052-47B0-AFE0-0A9BE3E44DFB}" srcOrd="0" destOrd="0" presId="urn:microsoft.com/office/officeart/2005/8/layout/hierarchy1"/>
    <dgm:cxn modelId="{66C2BBE0-164F-4A9A-90BA-903CDB1B2F7E}" srcId="{F858B88A-F950-4F41-A61D-54B4340E06A2}" destId="{76CB69CC-DADA-43DE-BDCC-270AF78143FB}" srcOrd="0" destOrd="0" parTransId="{89DA3795-24C6-494E-8621-2EFF32C1300F}" sibTransId="{3F7F4D0E-494A-4324-AD07-B2895FC69738}"/>
    <dgm:cxn modelId="{70505F9A-2A94-4E28-84F6-763CB48B779D}" type="presOf" srcId="{F858B88A-F950-4F41-A61D-54B4340E06A2}" destId="{9FE2DC06-4FB5-4377-8BA8-94FBF6789667}" srcOrd="0" destOrd="0" presId="urn:microsoft.com/office/officeart/2005/8/layout/hierarchy1"/>
    <dgm:cxn modelId="{335FB7E6-7A46-428D-978B-D2606311E689}" type="presOf" srcId="{76CB69CC-DADA-43DE-BDCC-270AF78143FB}" destId="{FC6E47C6-9FA0-4472-B0DA-1A0D9A654CA0}" srcOrd="0" destOrd="0" presId="urn:microsoft.com/office/officeart/2005/8/layout/hierarchy1"/>
    <dgm:cxn modelId="{CE44508C-FA2B-48C2-B560-CCA2165F35FB}" type="presOf" srcId="{CD488286-CF00-4A74-89BB-A3C7BEE415A9}" destId="{2374B7EB-959C-44C3-A352-C7A71CD7869D}" srcOrd="0" destOrd="0" presId="urn:microsoft.com/office/officeart/2005/8/layout/hierarchy1"/>
    <dgm:cxn modelId="{756773C6-081E-4D93-B397-99F4EF0E2383}" type="presParOf" srcId="{5B126061-4052-47B0-AFE0-0A9BE3E44DFB}" destId="{15B0A6AB-C003-4A54-8AA1-7438938931DF}" srcOrd="0" destOrd="0" presId="urn:microsoft.com/office/officeart/2005/8/layout/hierarchy1"/>
    <dgm:cxn modelId="{A93BAD9C-DBDA-4632-8398-FCB51CE41127}" type="presParOf" srcId="{15B0A6AB-C003-4A54-8AA1-7438938931DF}" destId="{A17180C8-0367-4A59-962B-F67058FE5C45}" srcOrd="0" destOrd="0" presId="urn:microsoft.com/office/officeart/2005/8/layout/hierarchy1"/>
    <dgm:cxn modelId="{DA96B463-8BDF-4D54-8BFD-66647B343D53}" type="presParOf" srcId="{A17180C8-0367-4A59-962B-F67058FE5C45}" destId="{64196B21-E51A-4652-8A5D-E42559AE87A3}" srcOrd="0" destOrd="0" presId="urn:microsoft.com/office/officeart/2005/8/layout/hierarchy1"/>
    <dgm:cxn modelId="{55DC908E-DFDB-43B5-83A8-88DB2E26BA4F}" type="presParOf" srcId="{A17180C8-0367-4A59-962B-F67058FE5C45}" destId="{9FE2DC06-4FB5-4377-8BA8-94FBF6789667}" srcOrd="1" destOrd="0" presId="urn:microsoft.com/office/officeart/2005/8/layout/hierarchy1"/>
    <dgm:cxn modelId="{DE32B5FF-452E-4CA7-8E05-4CF3540CDCED}" type="presParOf" srcId="{15B0A6AB-C003-4A54-8AA1-7438938931DF}" destId="{20C77A99-2CB1-4E26-81B1-F76EB707754B}" srcOrd="1" destOrd="0" presId="urn:microsoft.com/office/officeart/2005/8/layout/hierarchy1"/>
    <dgm:cxn modelId="{FB8BDD62-C96D-4659-8156-676CF8C189EC}" type="presParOf" srcId="{20C77A99-2CB1-4E26-81B1-F76EB707754B}" destId="{8248AF98-64BD-4D83-842E-6E6D80E6483C}" srcOrd="0" destOrd="0" presId="urn:microsoft.com/office/officeart/2005/8/layout/hierarchy1"/>
    <dgm:cxn modelId="{CDD0876E-2CDF-443F-A4CE-D75FA44A7BE0}" type="presParOf" srcId="{20C77A99-2CB1-4E26-81B1-F76EB707754B}" destId="{A2121C9F-6ADD-4ABF-A5BB-E0EB42BC3B5E}" srcOrd="1" destOrd="0" presId="urn:microsoft.com/office/officeart/2005/8/layout/hierarchy1"/>
    <dgm:cxn modelId="{D319D8A0-01EE-4665-8066-1AB7D24AB54E}" type="presParOf" srcId="{A2121C9F-6ADD-4ABF-A5BB-E0EB42BC3B5E}" destId="{7A598728-2822-4413-BBDE-C6EBB0D7D3EA}" srcOrd="0" destOrd="0" presId="urn:microsoft.com/office/officeart/2005/8/layout/hierarchy1"/>
    <dgm:cxn modelId="{FAD441A5-8E51-49AD-9D8F-E0809BBAB59B}" type="presParOf" srcId="{7A598728-2822-4413-BBDE-C6EBB0D7D3EA}" destId="{E466DAB2-267C-4EA6-A213-FD79D35FA67F}" srcOrd="0" destOrd="0" presId="urn:microsoft.com/office/officeart/2005/8/layout/hierarchy1"/>
    <dgm:cxn modelId="{13E254EE-2406-4ED0-A793-08DC56D71085}" type="presParOf" srcId="{7A598728-2822-4413-BBDE-C6EBB0D7D3EA}" destId="{FC6E47C6-9FA0-4472-B0DA-1A0D9A654CA0}" srcOrd="1" destOrd="0" presId="urn:microsoft.com/office/officeart/2005/8/layout/hierarchy1"/>
    <dgm:cxn modelId="{10FE994B-89F1-462C-86FE-E565B0DFE83A}" type="presParOf" srcId="{A2121C9F-6ADD-4ABF-A5BB-E0EB42BC3B5E}" destId="{8E3A34BA-B0F2-467B-AEB5-C8AD53D470CA}" srcOrd="1" destOrd="0" presId="urn:microsoft.com/office/officeart/2005/8/layout/hierarchy1"/>
    <dgm:cxn modelId="{36970DEF-06FD-4E18-ACAB-4A363396F0BE}" type="presParOf" srcId="{20C77A99-2CB1-4E26-81B1-F76EB707754B}" destId="{B3A89F98-41F4-415F-81CE-A3AF1498078B}" srcOrd="2" destOrd="0" presId="urn:microsoft.com/office/officeart/2005/8/layout/hierarchy1"/>
    <dgm:cxn modelId="{429CA2E9-A902-462C-8A11-BC204D8289D4}" type="presParOf" srcId="{20C77A99-2CB1-4E26-81B1-F76EB707754B}" destId="{93A30DC3-2F04-4110-9CEC-0078A32B8828}" srcOrd="3" destOrd="0" presId="urn:microsoft.com/office/officeart/2005/8/layout/hierarchy1"/>
    <dgm:cxn modelId="{7A0C1D4C-188A-4E83-8244-7D6E91077521}" type="presParOf" srcId="{93A30DC3-2F04-4110-9CEC-0078A32B8828}" destId="{1B855F37-B395-40A1-AAA4-2418B543D953}" srcOrd="0" destOrd="0" presId="urn:microsoft.com/office/officeart/2005/8/layout/hierarchy1"/>
    <dgm:cxn modelId="{4C7AFCB0-108F-4A21-B77D-500FD745974C}" type="presParOf" srcId="{1B855F37-B395-40A1-AAA4-2418B543D953}" destId="{9A1EED73-2E46-4D69-9849-1E36B103E2F6}" srcOrd="0" destOrd="0" presId="urn:microsoft.com/office/officeart/2005/8/layout/hierarchy1"/>
    <dgm:cxn modelId="{6590068F-60A4-4EF3-B8DE-48888E1631DF}" type="presParOf" srcId="{1B855F37-B395-40A1-AAA4-2418B543D953}" destId="{2374B7EB-959C-44C3-A352-C7A71CD7869D}" srcOrd="1" destOrd="0" presId="urn:microsoft.com/office/officeart/2005/8/layout/hierarchy1"/>
    <dgm:cxn modelId="{57C66323-EF9F-406D-B2C4-55DCEF4EAEF6}" type="presParOf" srcId="{93A30DC3-2F04-4110-9CEC-0078A32B8828}" destId="{95770EB9-C2C6-474D-8232-1482F85068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970890-1CCE-4CBF-8D65-9AEF8DD7019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B4B356C-C95F-4C41-92C7-9CA981DEF0DC}">
      <dgm:prSet phldrT="[Szöveg]" custT="1"/>
      <dgm:spPr/>
      <dgm:t>
        <a:bodyPr/>
        <a:lstStyle/>
        <a:p>
          <a:endParaRPr lang="hu-HU" sz="2400" b="1" dirty="0" smtClean="0"/>
        </a:p>
        <a:p>
          <a:r>
            <a:rPr lang="hu-HU" sz="2400" b="1" dirty="0" smtClean="0"/>
            <a:t>Építők generációja</a:t>
          </a:r>
          <a:endParaRPr lang="hu-HU" sz="2400" b="1" dirty="0"/>
        </a:p>
      </dgm:t>
    </dgm:pt>
    <dgm:pt modelId="{463D9BA4-4DC2-42DB-981D-6153F2ADB747}" type="parTrans" cxnId="{B972F71C-6A82-4731-BFA4-5FDD5644B091}">
      <dgm:prSet/>
      <dgm:spPr/>
      <dgm:t>
        <a:bodyPr/>
        <a:lstStyle/>
        <a:p>
          <a:endParaRPr lang="hu-HU"/>
        </a:p>
      </dgm:t>
    </dgm:pt>
    <dgm:pt modelId="{183C324D-60F0-4138-AF67-A74AE45D9E63}" type="sibTrans" cxnId="{B972F71C-6A82-4731-BFA4-5FDD5644B091}">
      <dgm:prSet/>
      <dgm:spPr/>
      <dgm:t>
        <a:bodyPr/>
        <a:lstStyle/>
        <a:p>
          <a:endParaRPr lang="hu-HU"/>
        </a:p>
      </dgm:t>
    </dgm:pt>
    <dgm:pt modelId="{FCE1A5C1-F607-4FB6-B529-63A9E6ADB689}">
      <dgm:prSet phldrT="[Szöveg]" custT="1"/>
      <dgm:spPr/>
      <dgm:t>
        <a:bodyPr/>
        <a:lstStyle/>
        <a:p>
          <a:endParaRPr lang="hu-HU" sz="3100" b="1" dirty="0" smtClean="0"/>
        </a:p>
        <a:p>
          <a:r>
            <a:rPr lang="hu-HU" sz="2400" b="1" dirty="0" smtClean="0"/>
            <a:t>BB generáció</a:t>
          </a:r>
          <a:endParaRPr lang="hu-HU" sz="2400" b="1" dirty="0"/>
        </a:p>
      </dgm:t>
    </dgm:pt>
    <dgm:pt modelId="{601B1C72-C7F9-4AFB-BBA8-C81E382790F5}" type="parTrans" cxnId="{6B61DC91-A2A4-47D1-A3DF-45F14B3BDCE7}">
      <dgm:prSet/>
      <dgm:spPr/>
      <dgm:t>
        <a:bodyPr/>
        <a:lstStyle/>
        <a:p>
          <a:endParaRPr lang="hu-HU"/>
        </a:p>
      </dgm:t>
    </dgm:pt>
    <dgm:pt modelId="{B8F70D3C-793F-4964-B7CF-41CD393E3F0E}" type="sibTrans" cxnId="{6B61DC91-A2A4-47D1-A3DF-45F14B3BDCE7}">
      <dgm:prSet/>
      <dgm:spPr/>
      <dgm:t>
        <a:bodyPr/>
        <a:lstStyle/>
        <a:p>
          <a:endParaRPr lang="hu-HU"/>
        </a:p>
      </dgm:t>
    </dgm:pt>
    <dgm:pt modelId="{55193B7D-1F87-4D64-B736-9519E47A8B27}">
      <dgm:prSet phldrT="[Szöveg]" custT="1"/>
      <dgm:spPr/>
      <dgm:t>
        <a:bodyPr/>
        <a:lstStyle/>
        <a:p>
          <a:endParaRPr lang="hu-HU" sz="2400" b="1" dirty="0" smtClean="0"/>
        </a:p>
        <a:p>
          <a:r>
            <a:rPr lang="hu-HU" sz="2400" b="1" dirty="0" smtClean="0"/>
            <a:t>X generáció</a:t>
          </a:r>
          <a:endParaRPr lang="hu-HU" sz="2400" b="1" dirty="0"/>
        </a:p>
      </dgm:t>
    </dgm:pt>
    <dgm:pt modelId="{81641371-57E2-49D2-84D6-68F6F57C1B42}" type="parTrans" cxnId="{5A42FE03-4C43-4C38-85E8-ECF6FE87457B}">
      <dgm:prSet/>
      <dgm:spPr/>
      <dgm:t>
        <a:bodyPr/>
        <a:lstStyle/>
        <a:p>
          <a:endParaRPr lang="hu-HU"/>
        </a:p>
      </dgm:t>
    </dgm:pt>
    <dgm:pt modelId="{80E1D72F-F341-4492-AD66-EA070BD3797B}" type="sibTrans" cxnId="{5A42FE03-4C43-4C38-85E8-ECF6FE87457B}">
      <dgm:prSet/>
      <dgm:spPr/>
      <dgm:t>
        <a:bodyPr/>
        <a:lstStyle/>
        <a:p>
          <a:endParaRPr lang="hu-HU"/>
        </a:p>
      </dgm:t>
    </dgm:pt>
    <dgm:pt modelId="{152EF4E3-926D-4151-B894-477D2094D41E}">
      <dgm:prSet custT="1"/>
      <dgm:spPr/>
      <dgm:t>
        <a:bodyPr/>
        <a:lstStyle/>
        <a:p>
          <a:endParaRPr lang="hu-HU" sz="2400" b="1" dirty="0" smtClean="0"/>
        </a:p>
        <a:p>
          <a:r>
            <a:rPr lang="hu-HU" sz="2400" b="1" dirty="0" smtClean="0"/>
            <a:t> Y generáció</a:t>
          </a:r>
          <a:endParaRPr lang="hu-HU" sz="2400" b="1" dirty="0"/>
        </a:p>
      </dgm:t>
    </dgm:pt>
    <dgm:pt modelId="{88DE8738-BB5C-49DF-B1EC-09E7B6315D18}" type="parTrans" cxnId="{ACDE4649-495A-4624-8228-7218B5F21E48}">
      <dgm:prSet/>
      <dgm:spPr/>
      <dgm:t>
        <a:bodyPr/>
        <a:lstStyle/>
        <a:p>
          <a:endParaRPr lang="hu-HU"/>
        </a:p>
      </dgm:t>
    </dgm:pt>
    <dgm:pt modelId="{9A346B6F-39A6-4290-817C-8513E2B3CCB1}" type="sibTrans" cxnId="{ACDE4649-495A-4624-8228-7218B5F21E48}">
      <dgm:prSet/>
      <dgm:spPr/>
      <dgm:t>
        <a:bodyPr/>
        <a:lstStyle/>
        <a:p>
          <a:endParaRPr lang="hu-HU"/>
        </a:p>
      </dgm:t>
    </dgm:pt>
    <dgm:pt modelId="{F9A804F4-12F2-480A-A7B5-01326DF0C227}">
      <dgm:prSet custT="1"/>
      <dgm:spPr/>
      <dgm:t>
        <a:bodyPr/>
        <a:lstStyle/>
        <a:p>
          <a:endParaRPr lang="hu-HU" sz="2400" b="1" dirty="0" smtClean="0"/>
        </a:p>
        <a:p>
          <a:r>
            <a:rPr lang="hu-HU" sz="2400" b="1" dirty="0" smtClean="0"/>
            <a:t> Z generáció</a:t>
          </a:r>
        </a:p>
      </dgm:t>
    </dgm:pt>
    <dgm:pt modelId="{308F6DB7-C9B4-47C7-BA57-352A310F7AEC}" type="parTrans" cxnId="{4C2CA115-BFD4-4607-AD70-F036B613CC7F}">
      <dgm:prSet/>
      <dgm:spPr/>
      <dgm:t>
        <a:bodyPr/>
        <a:lstStyle/>
        <a:p>
          <a:endParaRPr lang="hu-HU"/>
        </a:p>
      </dgm:t>
    </dgm:pt>
    <dgm:pt modelId="{08375F1C-9528-42DB-88C0-12AA9B377A37}" type="sibTrans" cxnId="{4C2CA115-BFD4-4607-AD70-F036B613CC7F}">
      <dgm:prSet/>
      <dgm:spPr/>
      <dgm:t>
        <a:bodyPr/>
        <a:lstStyle/>
        <a:p>
          <a:endParaRPr lang="hu-HU"/>
        </a:p>
      </dgm:t>
    </dgm:pt>
    <dgm:pt modelId="{13D97F15-1935-421F-AD72-0084E4592390}">
      <dgm:prSet/>
      <dgm:spPr/>
      <dgm:t>
        <a:bodyPr/>
        <a:lstStyle/>
        <a:p>
          <a:endParaRPr lang="hu-HU" dirty="0"/>
        </a:p>
      </dgm:t>
    </dgm:pt>
    <dgm:pt modelId="{A550ED99-D8F3-4810-8D24-5511B9A085F9}" type="parTrans" cxnId="{E653366D-4652-4426-9E75-0862247C43CF}">
      <dgm:prSet/>
      <dgm:spPr/>
      <dgm:t>
        <a:bodyPr/>
        <a:lstStyle/>
        <a:p>
          <a:endParaRPr lang="hu-HU"/>
        </a:p>
      </dgm:t>
    </dgm:pt>
    <dgm:pt modelId="{7274EF6D-F75C-40D9-9498-A1F8C1170E73}" type="sibTrans" cxnId="{E653366D-4652-4426-9E75-0862247C43CF}">
      <dgm:prSet/>
      <dgm:spPr/>
      <dgm:t>
        <a:bodyPr/>
        <a:lstStyle/>
        <a:p>
          <a:endParaRPr lang="hu-HU"/>
        </a:p>
      </dgm:t>
    </dgm:pt>
    <dgm:pt modelId="{D97B85E7-F913-4627-8E1A-0C999BF8B306}" type="pres">
      <dgm:prSet presAssocID="{45970890-1CCE-4CBF-8D65-9AEF8DD7019C}" presName="arrowDiagram" presStyleCnt="0">
        <dgm:presLayoutVars>
          <dgm:chMax val="5"/>
          <dgm:dir/>
          <dgm:resizeHandles val="exact"/>
        </dgm:presLayoutVars>
      </dgm:prSet>
      <dgm:spPr/>
    </dgm:pt>
    <dgm:pt modelId="{15937AC4-B53B-4878-BC91-384494D403CB}" type="pres">
      <dgm:prSet presAssocID="{45970890-1CCE-4CBF-8D65-9AEF8DD7019C}" presName="arrow" presStyleLbl="bgShp" presStyleIdx="0" presStyleCnt="1" custLinFactNeighborX="-193" custLinFactNeighborY="-1140"/>
      <dgm:spPr>
        <a:ln>
          <a:solidFill>
            <a:schemeClr val="tx1"/>
          </a:solidFill>
        </a:ln>
      </dgm:spPr>
    </dgm:pt>
    <dgm:pt modelId="{9DBF6E9B-A881-40CC-926C-36D28BF3353F}" type="pres">
      <dgm:prSet presAssocID="{45970890-1CCE-4CBF-8D65-9AEF8DD7019C}" presName="arrowDiagram5" presStyleCnt="0"/>
      <dgm:spPr/>
    </dgm:pt>
    <dgm:pt modelId="{D3A0371F-9D8F-48B9-8093-4B0859EB5466}" type="pres">
      <dgm:prSet presAssocID="{6B4B356C-C95F-4C41-92C7-9CA981DEF0DC}" presName="bullet5a" presStyleLbl="node1" presStyleIdx="0" presStyleCnt="5"/>
      <dgm:spPr/>
    </dgm:pt>
    <dgm:pt modelId="{0DADE934-70D4-4653-9ECF-804749B26AA4}" type="pres">
      <dgm:prSet presAssocID="{6B4B356C-C95F-4C41-92C7-9CA981DEF0DC}" presName="textBox5a" presStyleLbl="revTx" presStyleIdx="0" presStyleCnt="5" custScaleX="16463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352AC9-AC5A-4A46-A5D6-B56DFDCE51D6}" type="pres">
      <dgm:prSet presAssocID="{FCE1A5C1-F607-4FB6-B529-63A9E6ADB689}" presName="bullet5b" presStyleLbl="node1" presStyleIdx="1" presStyleCnt="5" custLinFactX="-9869" custLinFactNeighborX="-100000" custLinFactNeighborY="86250"/>
      <dgm:spPr/>
    </dgm:pt>
    <dgm:pt modelId="{29A69F6A-96B1-4498-A779-E358472056EA}" type="pres">
      <dgm:prSet presAssocID="{FCE1A5C1-F607-4FB6-B529-63A9E6ADB689}" presName="textBox5b" presStyleLbl="revTx" presStyleIdx="1" presStyleCnt="5" custScaleX="134967" custLinFactNeighborX="-12290" custLinFactNeighborY="456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5684FC-E6C3-4192-B0EE-911CF5A68510}" type="pres">
      <dgm:prSet presAssocID="{55193B7D-1F87-4D64-B736-9519E47A8B27}" presName="bullet5c" presStyleLbl="node1" presStyleIdx="2" presStyleCnt="5" custLinFactX="-100000" custLinFactY="14599" custLinFactNeighborX="-129448" custLinFactNeighborY="100000"/>
      <dgm:spPr/>
    </dgm:pt>
    <dgm:pt modelId="{1B9C568B-E3FA-4D84-8978-F6CE2F9CEEA5}" type="pres">
      <dgm:prSet presAssocID="{55193B7D-1F87-4D64-B736-9519E47A8B27}" presName="textBox5c" presStyleLbl="revTx" presStyleIdx="2" presStyleCnt="5" custScaleX="117271" custScaleY="71517" custLinFactNeighborX="-48229" custLinFactNeighborY="-49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61D8F3-7C66-46A6-9355-D7F05E6F9B2D}" type="pres">
      <dgm:prSet presAssocID="{152EF4E3-926D-4151-B894-477D2094D41E}" presName="bullet5d" presStyleLbl="node1" presStyleIdx="3" presStyleCnt="5" custLinFactX="-100000" custLinFactNeighborX="-167859" custLinFactNeighborY="90883"/>
      <dgm:spPr/>
    </dgm:pt>
    <dgm:pt modelId="{3E6F6674-BB57-4FDC-8BBB-47EDD71C7897}" type="pres">
      <dgm:prSet presAssocID="{152EF4E3-926D-4151-B894-477D2094D41E}" presName="textBox5d" presStyleLbl="revTx" presStyleIdx="3" presStyleCnt="5" custScaleX="118816" custScaleY="79043" custLinFactNeighborX="-81404" custLinFactNeighborY="-30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9FA6168-53EA-4001-A459-E52D066AEDFA}" type="pres">
      <dgm:prSet presAssocID="{F9A804F4-12F2-480A-A7B5-01326DF0C227}" presName="bullet5e" presStyleLbl="node1" presStyleIdx="4" presStyleCnt="5" custLinFactX="-100000" custLinFactNeighborX="-177698" custLinFactNeighborY="51982"/>
      <dgm:spPr/>
      <dgm:t>
        <a:bodyPr/>
        <a:lstStyle/>
        <a:p>
          <a:endParaRPr lang="hu-HU"/>
        </a:p>
      </dgm:t>
    </dgm:pt>
    <dgm:pt modelId="{9C9177E3-F3E1-4A0D-AE01-D5BFD9D03442}" type="pres">
      <dgm:prSet presAssocID="{F9A804F4-12F2-480A-A7B5-01326DF0C227}" presName="textBox5e" presStyleLbl="revTx" presStyleIdx="4" presStyleCnt="5" custScaleX="149460" custScaleY="83907" custLinFactNeighborX="-90023" custLinFactNeighborY="83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CDE4649-495A-4624-8228-7218B5F21E48}" srcId="{45970890-1CCE-4CBF-8D65-9AEF8DD7019C}" destId="{152EF4E3-926D-4151-B894-477D2094D41E}" srcOrd="3" destOrd="0" parTransId="{88DE8738-BB5C-49DF-B1EC-09E7B6315D18}" sibTransId="{9A346B6F-39A6-4290-817C-8513E2B3CCB1}"/>
    <dgm:cxn modelId="{B972F71C-6A82-4731-BFA4-5FDD5644B091}" srcId="{45970890-1CCE-4CBF-8D65-9AEF8DD7019C}" destId="{6B4B356C-C95F-4C41-92C7-9CA981DEF0DC}" srcOrd="0" destOrd="0" parTransId="{463D9BA4-4DC2-42DB-981D-6153F2ADB747}" sibTransId="{183C324D-60F0-4138-AF67-A74AE45D9E63}"/>
    <dgm:cxn modelId="{4632E53C-55E3-46CF-A578-7F5E9C8DD1C9}" type="presOf" srcId="{55193B7D-1F87-4D64-B736-9519E47A8B27}" destId="{1B9C568B-E3FA-4D84-8978-F6CE2F9CEEA5}" srcOrd="0" destOrd="0" presId="urn:microsoft.com/office/officeart/2005/8/layout/arrow2"/>
    <dgm:cxn modelId="{E653366D-4652-4426-9E75-0862247C43CF}" srcId="{45970890-1CCE-4CBF-8D65-9AEF8DD7019C}" destId="{13D97F15-1935-421F-AD72-0084E4592390}" srcOrd="5" destOrd="0" parTransId="{A550ED99-D8F3-4810-8D24-5511B9A085F9}" sibTransId="{7274EF6D-F75C-40D9-9498-A1F8C1170E73}"/>
    <dgm:cxn modelId="{4C2CA115-BFD4-4607-AD70-F036B613CC7F}" srcId="{45970890-1CCE-4CBF-8D65-9AEF8DD7019C}" destId="{F9A804F4-12F2-480A-A7B5-01326DF0C227}" srcOrd="4" destOrd="0" parTransId="{308F6DB7-C9B4-47C7-BA57-352A310F7AEC}" sibTransId="{08375F1C-9528-42DB-88C0-12AA9B377A37}"/>
    <dgm:cxn modelId="{D9F67601-0A17-4E58-94B7-429694E60583}" type="presOf" srcId="{F9A804F4-12F2-480A-A7B5-01326DF0C227}" destId="{9C9177E3-F3E1-4A0D-AE01-D5BFD9D03442}" srcOrd="0" destOrd="0" presId="urn:microsoft.com/office/officeart/2005/8/layout/arrow2"/>
    <dgm:cxn modelId="{A36EDB80-525C-45F0-BB30-09636F75F3A2}" type="presOf" srcId="{6B4B356C-C95F-4C41-92C7-9CA981DEF0DC}" destId="{0DADE934-70D4-4653-9ECF-804749B26AA4}" srcOrd="0" destOrd="0" presId="urn:microsoft.com/office/officeart/2005/8/layout/arrow2"/>
    <dgm:cxn modelId="{6B61DC91-A2A4-47D1-A3DF-45F14B3BDCE7}" srcId="{45970890-1CCE-4CBF-8D65-9AEF8DD7019C}" destId="{FCE1A5C1-F607-4FB6-B529-63A9E6ADB689}" srcOrd="1" destOrd="0" parTransId="{601B1C72-C7F9-4AFB-BBA8-C81E382790F5}" sibTransId="{B8F70D3C-793F-4964-B7CF-41CD393E3F0E}"/>
    <dgm:cxn modelId="{3DB54788-3C3B-4F5B-8480-4972001703D2}" type="presOf" srcId="{FCE1A5C1-F607-4FB6-B529-63A9E6ADB689}" destId="{29A69F6A-96B1-4498-A779-E358472056EA}" srcOrd="0" destOrd="0" presId="urn:microsoft.com/office/officeart/2005/8/layout/arrow2"/>
    <dgm:cxn modelId="{5A42FE03-4C43-4C38-85E8-ECF6FE87457B}" srcId="{45970890-1CCE-4CBF-8D65-9AEF8DD7019C}" destId="{55193B7D-1F87-4D64-B736-9519E47A8B27}" srcOrd="2" destOrd="0" parTransId="{81641371-57E2-49D2-84D6-68F6F57C1B42}" sibTransId="{80E1D72F-F341-4492-AD66-EA070BD3797B}"/>
    <dgm:cxn modelId="{B42E5CAD-42D7-488D-89A0-324F11AA9DA4}" type="presOf" srcId="{45970890-1CCE-4CBF-8D65-9AEF8DD7019C}" destId="{D97B85E7-F913-4627-8E1A-0C999BF8B306}" srcOrd="0" destOrd="0" presId="urn:microsoft.com/office/officeart/2005/8/layout/arrow2"/>
    <dgm:cxn modelId="{92A79C87-1515-431F-9C7F-8FB5E8262401}" type="presOf" srcId="{152EF4E3-926D-4151-B894-477D2094D41E}" destId="{3E6F6674-BB57-4FDC-8BBB-47EDD71C7897}" srcOrd="0" destOrd="0" presId="urn:microsoft.com/office/officeart/2005/8/layout/arrow2"/>
    <dgm:cxn modelId="{6FA2F234-F57B-402D-9675-628CD85362F0}" type="presParOf" srcId="{D97B85E7-F913-4627-8E1A-0C999BF8B306}" destId="{15937AC4-B53B-4878-BC91-384494D403CB}" srcOrd="0" destOrd="0" presId="urn:microsoft.com/office/officeart/2005/8/layout/arrow2"/>
    <dgm:cxn modelId="{0369E8CF-97C2-43DD-8C85-8581650207F5}" type="presParOf" srcId="{D97B85E7-F913-4627-8E1A-0C999BF8B306}" destId="{9DBF6E9B-A881-40CC-926C-36D28BF3353F}" srcOrd="1" destOrd="0" presId="urn:microsoft.com/office/officeart/2005/8/layout/arrow2"/>
    <dgm:cxn modelId="{CB1FC2EB-71B3-4CCC-92AA-E935418007DB}" type="presParOf" srcId="{9DBF6E9B-A881-40CC-926C-36D28BF3353F}" destId="{D3A0371F-9D8F-48B9-8093-4B0859EB5466}" srcOrd="0" destOrd="0" presId="urn:microsoft.com/office/officeart/2005/8/layout/arrow2"/>
    <dgm:cxn modelId="{6D5CC086-5505-4170-A8A1-A1DA83D34C46}" type="presParOf" srcId="{9DBF6E9B-A881-40CC-926C-36D28BF3353F}" destId="{0DADE934-70D4-4653-9ECF-804749B26AA4}" srcOrd="1" destOrd="0" presId="urn:microsoft.com/office/officeart/2005/8/layout/arrow2"/>
    <dgm:cxn modelId="{35A1E5CE-2760-4068-9EFB-277313FE1354}" type="presParOf" srcId="{9DBF6E9B-A881-40CC-926C-36D28BF3353F}" destId="{EC352AC9-AC5A-4A46-A5D6-B56DFDCE51D6}" srcOrd="2" destOrd="0" presId="urn:microsoft.com/office/officeart/2005/8/layout/arrow2"/>
    <dgm:cxn modelId="{309AA995-55FC-457A-8217-60C393DA9258}" type="presParOf" srcId="{9DBF6E9B-A881-40CC-926C-36D28BF3353F}" destId="{29A69F6A-96B1-4498-A779-E358472056EA}" srcOrd="3" destOrd="0" presId="urn:microsoft.com/office/officeart/2005/8/layout/arrow2"/>
    <dgm:cxn modelId="{E548AAF4-1124-4EE7-9AE8-3A0DF53E9261}" type="presParOf" srcId="{9DBF6E9B-A881-40CC-926C-36D28BF3353F}" destId="{895684FC-E6C3-4192-B0EE-911CF5A68510}" srcOrd="4" destOrd="0" presId="urn:microsoft.com/office/officeart/2005/8/layout/arrow2"/>
    <dgm:cxn modelId="{0F07F485-E83C-4100-B3C1-D21B0AF3DC54}" type="presParOf" srcId="{9DBF6E9B-A881-40CC-926C-36D28BF3353F}" destId="{1B9C568B-E3FA-4D84-8978-F6CE2F9CEEA5}" srcOrd="5" destOrd="0" presId="urn:microsoft.com/office/officeart/2005/8/layout/arrow2"/>
    <dgm:cxn modelId="{591DF6C4-FA0B-49BA-B4A8-DDF7177A6889}" type="presParOf" srcId="{9DBF6E9B-A881-40CC-926C-36D28BF3353F}" destId="{7161D8F3-7C66-46A6-9355-D7F05E6F9B2D}" srcOrd="6" destOrd="0" presId="urn:microsoft.com/office/officeart/2005/8/layout/arrow2"/>
    <dgm:cxn modelId="{1B2D9052-CFFE-4DFF-854C-CF351534E520}" type="presParOf" srcId="{9DBF6E9B-A881-40CC-926C-36D28BF3353F}" destId="{3E6F6674-BB57-4FDC-8BBB-47EDD71C7897}" srcOrd="7" destOrd="0" presId="urn:microsoft.com/office/officeart/2005/8/layout/arrow2"/>
    <dgm:cxn modelId="{BB792499-F121-48C4-864E-D6A2AFA49072}" type="presParOf" srcId="{9DBF6E9B-A881-40CC-926C-36D28BF3353F}" destId="{69FA6168-53EA-4001-A459-E52D066AEDFA}" srcOrd="8" destOrd="0" presId="urn:microsoft.com/office/officeart/2005/8/layout/arrow2"/>
    <dgm:cxn modelId="{1E656556-2BD6-4F88-9B85-F1228DD699CC}" type="presParOf" srcId="{9DBF6E9B-A881-40CC-926C-36D28BF3353F}" destId="{9C9177E3-F3E1-4A0D-AE01-D5BFD9D0344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3D621-39CF-4BD7-A955-9635CF93BA77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853E393-F8C2-492A-A272-26AB8CA87645}">
      <dgm:prSet phldrT="[Szöveg]"/>
      <dgm:spPr/>
      <dgm:t>
        <a:bodyPr/>
        <a:lstStyle/>
        <a:p>
          <a:r>
            <a:rPr lang="hu-HU" dirty="0" smtClean="0"/>
            <a:t>BB generáció</a:t>
          </a:r>
          <a:endParaRPr lang="hu-HU" dirty="0"/>
        </a:p>
      </dgm:t>
    </dgm:pt>
    <dgm:pt modelId="{C3BA4A35-DF14-4C84-AB37-882A5343DF32}" type="parTrans" cxnId="{FB758AF4-293C-4EC9-922F-D11564C1CE4F}">
      <dgm:prSet/>
      <dgm:spPr/>
      <dgm:t>
        <a:bodyPr/>
        <a:lstStyle/>
        <a:p>
          <a:endParaRPr lang="hu-HU"/>
        </a:p>
      </dgm:t>
    </dgm:pt>
    <dgm:pt modelId="{B1B278C4-032B-4BC7-8DE0-262399192701}" type="sibTrans" cxnId="{FB758AF4-293C-4EC9-922F-D11564C1CE4F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B073FD43-DD6F-40C1-B5C9-0776B509C21E}">
      <dgm:prSet phldrT="[Szöveg]"/>
      <dgm:spPr/>
      <dgm:t>
        <a:bodyPr/>
        <a:lstStyle/>
        <a:p>
          <a:r>
            <a:rPr lang="hu-HU" dirty="0" smtClean="0"/>
            <a:t>tapasztalat</a:t>
          </a:r>
          <a:endParaRPr lang="hu-HU" dirty="0"/>
        </a:p>
      </dgm:t>
    </dgm:pt>
    <dgm:pt modelId="{1705CC4D-9A87-4DDC-B0EB-8E09E0623914}" type="parTrans" cxnId="{31C7D1A6-0477-47E3-AD56-9E9586BCD61A}">
      <dgm:prSet/>
      <dgm:spPr/>
      <dgm:t>
        <a:bodyPr/>
        <a:lstStyle/>
        <a:p>
          <a:endParaRPr lang="hu-HU"/>
        </a:p>
      </dgm:t>
    </dgm:pt>
    <dgm:pt modelId="{E5A5C140-20A7-4246-8D24-19CEFF40E4BF}" type="sibTrans" cxnId="{31C7D1A6-0477-47E3-AD56-9E9586BCD61A}">
      <dgm:prSet/>
      <dgm:spPr/>
      <dgm:t>
        <a:bodyPr/>
        <a:lstStyle/>
        <a:p>
          <a:endParaRPr lang="hu-HU"/>
        </a:p>
      </dgm:t>
    </dgm:pt>
    <dgm:pt modelId="{EF94DD9C-07B0-4744-A17D-FB8CD6782CF6}">
      <dgm:prSet phldrT="[Szöveg]"/>
      <dgm:spPr/>
      <dgm:t>
        <a:bodyPr/>
        <a:lstStyle/>
        <a:p>
          <a:r>
            <a:rPr lang="hu-HU" dirty="0" smtClean="0"/>
            <a:t>tudás</a:t>
          </a:r>
          <a:endParaRPr lang="hu-HU" dirty="0"/>
        </a:p>
      </dgm:t>
    </dgm:pt>
    <dgm:pt modelId="{63148A77-02DF-496B-B282-1BB9C915435B}" type="parTrans" cxnId="{F9F0B0DA-09FE-474D-90C5-7AD65557DA0E}">
      <dgm:prSet/>
      <dgm:spPr/>
      <dgm:t>
        <a:bodyPr/>
        <a:lstStyle/>
        <a:p>
          <a:endParaRPr lang="hu-HU"/>
        </a:p>
      </dgm:t>
    </dgm:pt>
    <dgm:pt modelId="{F8C0B956-9A8D-46AC-B5AD-FEB507CEB911}" type="sibTrans" cxnId="{F9F0B0DA-09FE-474D-90C5-7AD65557DA0E}">
      <dgm:prSet/>
      <dgm:spPr/>
      <dgm:t>
        <a:bodyPr/>
        <a:lstStyle/>
        <a:p>
          <a:endParaRPr lang="hu-HU"/>
        </a:p>
      </dgm:t>
    </dgm:pt>
    <dgm:pt modelId="{233FF3BE-35A9-4A2A-8873-2204E997C6F8}">
      <dgm:prSet phldrT="[Szöveg]"/>
      <dgm:spPr/>
      <dgm:t>
        <a:bodyPr/>
        <a:lstStyle/>
        <a:p>
          <a:r>
            <a:rPr lang="hu-HU" dirty="0" smtClean="0"/>
            <a:t>X generáció</a:t>
          </a:r>
          <a:endParaRPr lang="hu-HU" dirty="0"/>
        </a:p>
      </dgm:t>
    </dgm:pt>
    <dgm:pt modelId="{A08E8499-D717-44E3-9E1B-3A6D74E70E4B}" type="parTrans" cxnId="{555EE87C-1B2F-4CB2-B8F7-8C5B6D2264F4}">
      <dgm:prSet/>
      <dgm:spPr/>
      <dgm:t>
        <a:bodyPr/>
        <a:lstStyle/>
        <a:p>
          <a:endParaRPr lang="hu-HU"/>
        </a:p>
      </dgm:t>
    </dgm:pt>
    <dgm:pt modelId="{9066754F-6ABC-456C-AAAB-E2E154474827}" type="sibTrans" cxnId="{555EE87C-1B2F-4CB2-B8F7-8C5B6D2264F4}">
      <dgm:prSet/>
      <dgm:spPr>
        <a:ln>
          <a:solidFill>
            <a:schemeClr val="tx1"/>
          </a:solidFill>
        </a:ln>
      </dgm:spPr>
      <dgm:t>
        <a:bodyPr/>
        <a:lstStyle/>
        <a:p>
          <a:endParaRPr lang="hu-HU"/>
        </a:p>
      </dgm:t>
    </dgm:pt>
    <dgm:pt modelId="{16D752FC-D0CD-4B13-847C-F06AADFD3A84}">
      <dgm:prSet phldrT="[Szöveg]"/>
      <dgm:spPr/>
      <dgm:t>
        <a:bodyPr/>
        <a:lstStyle/>
        <a:p>
          <a:r>
            <a:rPr lang="hu-HU" dirty="0" smtClean="0"/>
            <a:t>tapasztalat</a:t>
          </a:r>
          <a:endParaRPr lang="hu-HU" dirty="0"/>
        </a:p>
      </dgm:t>
    </dgm:pt>
    <dgm:pt modelId="{3D491815-930C-4812-9264-E649AB2CAF2A}" type="parTrans" cxnId="{2E3F12D7-0100-4229-A3D4-CC6FCFA56B3F}">
      <dgm:prSet/>
      <dgm:spPr/>
      <dgm:t>
        <a:bodyPr/>
        <a:lstStyle/>
        <a:p>
          <a:endParaRPr lang="hu-HU"/>
        </a:p>
      </dgm:t>
    </dgm:pt>
    <dgm:pt modelId="{A26A45FB-DAE6-44AA-82DE-19DDE17D95F5}" type="sibTrans" cxnId="{2E3F12D7-0100-4229-A3D4-CC6FCFA56B3F}">
      <dgm:prSet/>
      <dgm:spPr/>
      <dgm:t>
        <a:bodyPr/>
        <a:lstStyle/>
        <a:p>
          <a:endParaRPr lang="hu-HU"/>
        </a:p>
      </dgm:t>
    </dgm:pt>
    <dgm:pt modelId="{57B12A4C-DFFD-465E-97EE-89A3AC1E48A5}">
      <dgm:prSet phldrT="[Szöveg]"/>
      <dgm:spPr/>
      <dgm:t>
        <a:bodyPr/>
        <a:lstStyle/>
        <a:p>
          <a:r>
            <a:rPr lang="hu-HU" dirty="0" smtClean="0"/>
            <a:t>tudás</a:t>
          </a:r>
          <a:endParaRPr lang="hu-HU" dirty="0"/>
        </a:p>
      </dgm:t>
    </dgm:pt>
    <dgm:pt modelId="{5938BB12-2A2C-499C-A26F-C1E6A18ECE50}" type="parTrans" cxnId="{5F5CA2BE-5294-44EC-A5A3-5AFAF66AB641}">
      <dgm:prSet/>
      <dgm:spPr/>
      <dgm:t>
        <a:bodyPr/>
        <a:lstStyle/>
        <a:p>
          <a:endParaRPr lang="hu-HU"/>
        </a:p>
      </dgm:t>
    </dgm:pt>
    <dgm:pt modelId="{8CA341F4-6379-449D-BE29-C4023DBDDB10}" type="sibTrans" cxnId="{5F5CA2BE-5294-44EC-A5A3-5AFAF66AB641}">
      <dgm:prSet/>
      <dgm:spPr/>
      <dgm:t>
        <a:bodyPr/>
        <a:lstStyle/>
        <a:p>
          <a:endParaRPr lang="hu-HU"/>
        </a:p>
      </dgm:t>
    </dgm:pt>
    <dgm:pt modelId="{824DCD9A-BFD6-4F93-874C-BC8CC55BBF42}">
      <dgm:prSet phldrT="[Szöveg]"/>
      <dgm:spPr/>
      <dgm:t>
        <a:bodyPr/>
        <a:lstStyle/>
        <a:p>
          <a:r>
            <a:rPr lang="hu-HU" dirty="0" smtClean="0"/>
            <a:t>Y generáció</a:t>
          </a:r>
          <a:endParaRPr lang="hu-HU" dirty="0"/>
        </a:p>
      </dgm:t>
    </dgm:pt>
    <dgm:pt modelId="{DB4430B1-C5DC-4C3D-ADBB-1BD0E2751F49}" type="parTrans" cxnId="{0726BF6D-7E9E-4FC0-A803-92646ACF3116}">
      <dgm:prSet/>
      <dgm:spPr/>
      <dgm:t>
        <a:bodyPr/>
        <a:lstStyle/>
        <a:p>
          <a:endParaRPr lang="hu-HU"/>
        </a:p>
      </dgm:t>
    </dgm:pt>
    <dgm:pt modelId="{858D87F3-04FB-4E30-AA64-7D0461D58D22}" type="sibTrans" cxnId="{0726BF6D-7E9E-4FC0-A803-92646ACF3116}">
      <dgm:prSet/>
      <dgm:spPr/>
      <dgm:t>
        <a:bodyPr/>
        <a:lstStyle/>
        <a:p>
          <a:endParaRPr lang="hu-HU"/>
        </a:p>
      </dgm:t>
    </dgm:pt>
    <dgm:pt modelId="{A2C18937-D232-4C3C-927C-351682398BCF}">
      <dgm:prSet phldrT="[Szöveg]"/>
      <dgm:spPr/>
      <dgm:t>
        <a:bodyPr/>
        <a:lstStyle/>
        <a:p>
          <a:r>
            <a:rPr lang="hu-HU" dirty="0" smtClean="0"/>
            <a:t>tapasztalat</a:t>
          </a:r>
          <a:endParaRPr lang="hu-HU" dirty="0"/>
        </a:p>
      </dgm:t>
    </dgm:pt>
    <dgm:pt modelId="{CEB7F508-8075-4591-8AF9-1BBF000D4629}" type="parTrans" cxnId="{325ECDA8-D6FA-41D9-9AF2-65E7E5F810E2}">
      <dgm:prSet/>
      <dgm:spPr/>
      <dgm:t>
        <a:bodyPr/>
        <a:lstStyle/>
        <a:p>
          <a:endParaRPr lang="hu-HU"/>
        </a:p>
      </dgm:t>
    </dgm:pt>
    <dgm:pt modelId="{3D52A5A2-A69C-4C57-952C-AEB342DAAC24}" type="sibTrans" cxnId="{325ECDA8-D6FA-41D9-9AF2-65E7E5F810E2}">
      <dgm:prSet/>
      <dgm:spPr/>
      <dgm:t>
        <a:bodyPr/>
        <a:lstStyle/>
        <a:p>
          <a:endParaRPr lang="hu-HU"/>
        </a:p>
      </dgm:t>
    </dgm:pt>
    <dgm:pt modelId="{718AAA72-E43F-4480-9968-4612C7E6B189}">
      <dgm:prSet phldrT="[Szöveg]"/>
      <dgm:spPr/>
      <dgm:t>
        <a:bodyPr/>
        <a:lstStyle/>
        <a:p>
          <a:r>
            <a:rPr lang="hu-HU" dirty="0" smtClean="0"/>
            <a:t>tudás</a:t>
          </a:r>
          <a:endParaRPr lang="hu-HU" dirty="0"/>
        </a:p>
      </dgm:t>
    </dgm:pt>
    <dgm:pt modelId="{F3734C55-72A8-4738-8C47-A83D4695D0F0}" type="parTrans" cxnId="{B6D1CD58-AEA0-4590-A370-9FA313A4DFDE}">
      <dgm:prSet/>
      <dgm:spPr/>
      <dgm:t>
        <a:bodyPr/>
        <a:lstStyle/>
        <a:p>
          <a:endParaRPr lang="hu-HU"/>
        </a:p>
      </dgm:t>
    </dgm:pt>
    <dgm:pt modelId="{1C5633CD-E1A8-499C-9411-16085BC131EF}" type="sibTrans" cxnId="{B6D1CD58-AEA0-4590-A370-9FA313A4DFDE}">
      <dgm:prSet/>
      <dgm:spPr/>
      <dgm:t>
        <a:bodyPr/>
        <a:lstStyle/>
        <a:p>
          <a:endParaRPr lang="hu-HU"/>
        </a:p>
      </dgm:t>
    </dgm:pt>
    <dgm:pt modelId="{80CFB53B-A297-4A3B-93DE-5DCF776042B0}" type="pres">
      <dgm:prSet presAssocID="{C273D621-39CF-4BD7-A955-9635CF93BA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2C6D6B2-BAB3-444C-BE7F-2F0D287A87C9}" type="pres">
      <dgm:prSet presAssocID="{C273D621-39CF-4BD7-A955-9635CF93BA77}" presName="tSp" presStyleCnt="0"/>
      <dgm:spPr/>
    </dgm:pt>
    <dgm:pt modelId="{28231704-6B80-4F75-830C-6C55E48C9ABA}" type="pres">
      <dgm:prSet presAssocID="{C273D621-39CF-4BD7-A955-9635CF93BA77}" presName="bSp" presStyleCnt="0"/>
      <dgm:spPr/>
    </dgm:pt>
    <dgm:pt modelId="{09CD1A91-35AC-4B5C-AF3F-CB859C2D8E86}" type="pres">
      <dgm:prSet presAssocID="{C273D621-39CF-4BD7-A955-9635CF93BA77}" presName="process" presStyleCnt="0"/>
      <dgm:spPr/>
    </dgm:pt>
    <dgm:pt modelId="{BB5E0F83-9553-4D4E-8ADB-743839D1628A}" type="pres">
      <dgm:prSet presAssocID="{1853E393-F8C2-492A-A272-26AB8CA87645}" presName="composite1" presStyleCnt="0"/>
      <dgm:spPr/>
    </dgm:pt>
    <dgm:pt modelId="{FB777026-2E24-4BD8-9DD6-26BEBD686F30}" type="pres">
      <dgm:prSet presAssocID="{1853E393-F8C2-492A-A272-26AB8CA87645}" presName="dummyNode1" presStyleLbl="node1" presStyleIdx="0" presStyleCnt="3"/>
      <dgm:spPr/>
    </dgm:pt>
    <dgm:pt modelId="{A2051920-FB9E-479E-AD56-A9473132C130}" type="pres">
      <dgm:prSet presAssocID="{1853E393-F8C2-492A-A272-26AB8CA8764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5C6C57-8D99-4969-8D47-B71321C026F6}" type="pres">
      <dgm:prSet presAssocID="{1853E393-F8C2-492A-A272-26AB8CA8764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8353E1-AEFB-4925-B63B-C31BC87F5819}" type="pres">
      <dgm:prSet presAssocID="{1853E393-F8C2-492A-A272-26AB8CA8764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DF8C92-6694-4008-895C-AA7C35147CF3}" type="pres">
      <dgm:prSet presAssocID="{1853E393-F8C2-492A-A272-26AB8CA87645}" presName="connSite1" presStyleCnt="0"/>
      <dgm:spPr/>
    </dgm:pt>
    <dgm:pt modelId="{E10295F3-5FAB-4C08-9F03-979D42ABAD8C}" type="pres">
      <dgm:prSet presAssocID="{B1B278C4-032B-4BC7-8DE0-262399192701}" presName="Name9" presStyleLbl="sibTrans2D1" presStyleIdx="0" presStyleCnt="2"/>
      <dgm:spPr/>
      <dgm:t>
        <a:bodyPr/>
        <a:lstStyle/>
        <a:p>
          <a:endParaRPr lang="hu-HU"/>
        </a:p>
      </dgm:t>
    </dgm:pt>
    <dgm:pt modelId="{C8F15537-D354-49B1-9625-80D3315D40BC}" type="pres">
      <dgm:prSet presAssocID="{233FF3BE-35A9-4A2A-8873-2204E997C6F8}" presName="composite2" presStyleCnt="0"/>
      <dgm:spPr/>
    </dgm:pt>
    <dgm:pt modelId="{1723D5B3-8EF3-40A8-B5BC-B7CA93AB2F23}" type="pres">
      <dgm:prSet presAssocID="{233FF3BE-35A9-4A2A-8873-2204E997C6F8}" presName="dummyNode2" presStyleLbl="node1" presStyleIdx="0" presStyleCnt="3"/>
      <dgm:spPr/>
    </dgm:pt>
    <dgm:pt modelId="{08B1AC03-1156-469C-B207-22FF751F27EB}" type="pres">
      <dgm:prSet presAssocID="{233FF3BE-35A9-4A2A-8873-2204E997C6F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536006-68AF-42D6-B2BA-0CCDF0774C05}" type="pres">
      <dgm:prSet presAssocID="{233FF3BE-35A9-4A2A-8873-2204E997C6F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CCAE7F6-B8D6-4678-998C-51C94A2DE0F3}" type="pres">
      <dgm:prSet presAssocID="{233FF3BE-35A9-4A2A-8873-2204E997C6F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747C3F3-BF85-41B1-98D9-3466347AD47E}" type="pres">
      <dgm:prSet presAssocID="{233FF3BE-35A9-4A2A-8873-2204E997C6F8}" presName="connSite2" presStyleCnt="0"/>
      <dgm:spPr/>
    </dgm:pt>
    <dgm:pt modelId="{40488369-CDC3-41CA-B4DB-118A96C6565F}" type="pres">
      <dgm:prSet presAssocID="{9066754F-6ABC-456C-AAAB-E2E154474827}" presName="Name18" presStyleLbl="sibTrans2D1" presStyleIdx="1" presStyleCnt="2"/>
      <dgm:spPr/>
      <dgm:t>
        <a:bodyPr/>
        <a:lstStyle/>
        <a:p>
          <a:endParaRPr lang="hu-HU"/>
        </a:p>
      </dgm:t>
    </dgm:pt>
    <dgm:pt modelId="{B2C1EF26-DC27-4978-840D-CFFB1659A6C5}" type="pres">
      <dgm:prSet presAssocID="{824DCD9A-BFD6-4F93-874C-BC8CC55BBF42}" presName="composite1" presStyleCnt="0"/>
      <dgm:spPr/>
    </dgm:pt>
    <dgm:pt modelId="{BC7FBC3E-014B-4181-A02D-B79AF0ABB442}" type="pres">
      <dgm:prSet presAssocID="{824DCD9A-BFD6-4F93-874C-BC8CC55BBF42}" presName="dummyNode1" presStyleLbl="node1" presStyleIdx="1" presStyleCnt="3"/>
      <dgm:spPr/>
    </dgm:pt>
    <dgm:pt modelId="{93990678-3051-4406-BDD6-A8F05E601F5E}" type="pres">
      <dgm:prSet presAssocID="{824DCD9A-BFD6-4F93-874C-BC8CC55BBF42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FBD2076-2DB7-431D-A056-850DCA0FB60B}" type="pres">
      <dgm:prSet presAssocID="{824DCD9A-BFD6-4F93-874C-BC8CC55BBF42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5861CA2-88D3-4242-A8EA-1D8470ED5131}" type="pres">
      <dgm:prSet presAssocID="{824DCD9A-BFD6-4F93-874C-BC8CC55BBF42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3180349-8AB3-4225-A669-DEDFDE2ADF99}" type="pres">
      <dgm:prSet presAssocID="{824DCD9A-BFD6-4F93-874C-BC8CC55BBF42}" presName="connSite1" presStyleCnt="0"/>
      <dgm:spPr/>
    </dgm:pt>
  </dgm:ptLst>
  <dgm:cxnLst>
    <dgm:cxn modelId="{FA81AD93-9B53-423F-A599-3393F64DDA4E}" type="presOf" srcId="{16D752FC-D0CD-4B13-847C-F06AADFD3A84}" destId="{8D536006-68AF-42D6-B2BA-0CCDF0774C05}" srcOrd="1" destOrd="0" presId="urn:microsoft.com/office/officeart/2005/8/layout/hProcess4"/>
    <dgm:cxn modelId="{2A616FE3-FCDC-4797-B999-755EDA35896C}" type="presOf" srcId="{57B12A4C-DFFD-465E-97EE-89A3AC1E48A5}" destId="{08B1AC03-1156-469C-B207-22FF751F27EB}" srcOrd="0" destOrd="1" presId="urn:microsoft.com/office/officeart/2005/8/layout/hProcess4"/>
    <dgm:cxn modelId="{04F2D655-4A24-4CFD-A7E0-869766EE7977}" type="presOf" srcId="{A2C18937-D232-4C3C-927C-351682398BCF}" destId="{93990678-3051-4406-BDD6-A8F05E601F5E}" srcOrd="0" destOrd="0" presId="urn:microsoft.com/office/officeart/2005/8/layout/hProcess4"/>
    <dgm:cxn modelId="{FB758AF4-293C-4EC9-922F-D11564C1CE4F}" srcId="{C273D621-39CF-4BD7-A955-9635CF93BA77}" destId="{1853E393-F8C2-492A-A272-26AB8CA87645}" srcOrd="0" destOrd="0" parTransId="{C3BA4A35-DF14-4C84-AB37-882A5343DF32}" sibTransId="{B1B278C4-032B-4BC7-8DE0-262399192701}"/>
    <dgm:cxn modelId="{C883C896-32EA-4A82-9812-EB0518B05980}" type="presOf" srcId="{1853E393-F8C2-492A-A272-26AB8CA87645}" destId="{E38353E1-AEFB-4925-B63B-C31BC87F5819}" srcOrd="0" destOrd="0" presId="urn:microsoft.com/office/officeart/2005/8/layout/hProcess4"/>
    <dgm:cxn modelId="{2E3F12D7-0100-4229-A3D4-CC6FCFA56B3F}" srcId="{233FF3BE-35A9-4A2A-8873-2204E997C6F8}" destId="{16D752FC-D0CD-4B13-847C-F06AADFD3A84}" srcOrd="0" destOrd="0" parTransId="{3D491815-930C-4812-9264-E649AB2CAF2A}" sibTransId="{A26A45FB-DAE6-44AA-82DE-19DDE17D95F5}"/>
    <dgm:cxn modelId="{F9F0B0DA-09FE-474D-90C5-7AD65557DA0E}" srcId="{1853E393-F8C2-492A-A272-26AB8CA87645}" destId="{EF94DD9C-07B0-4744-A17D-FB8CD6782CF6}" srcOrd="1" destOrd="0" parTransId="{63148A77-02DF-496B-B282-1BB9C915435B}" sibTransId="{F8C0B956-9A8D-46AC-B5AD-FEB507CEB911}"/>
    <dgm:cxn modelId="{5F5CA2BE-5294-44EC-A5A3-5AFAF66AB641}" srcId="{233FF3BE-35A9-4A2A-8873-2204E997C6F8}" destId="{57B12A4C-DFFD-465E-97EE-89A3AC1E48A5}" srcOrd="1" destOrd="0" parTransId="{5938BB12-2A2C-499C-A26F-C1E6A18ECE50}" sibTransId="{8CA341F4-6379-449D-BE29-C4023DBDDB10}"/>
    <dgm:cxn modelId="{69FCAAE5-0141-48A4-9AC6-87C21E492F09}" type="presOf" srcId="{B1B278C4-032B-4BC7-8DE0-262399192701}" destId="{E10295F3-5FAB-4C08-9F03-979D42ABAD8C}" srcOrd="0" destOrd="0" presId="urn:microsoft.com/office/officeart/2005/8/layout/hProcess4"/>
    <dgm:cxn modelId="{BA9A2462-200A-4D34-AAC5-ABC9A57EB912}" type="presOf" srcId="{57B12A4C-DFFD-465E-97EE-89A3AC1E48A5}" destId="{8D536006-68AF-42D6-B2BA-0CCDF0774C05}" srcOrd="1" destOrd="1" presId="urn:microsoft.com/office/officeart/2005/8/layout/hProcess4"/>
    <dgm:cxn modelId="{325ECDA8-D6FA-41D9-9AF2-65E7E5F810E2}" srcId="{824DCD9A-BFD6-4F93-874C-BC8CC55BBF42}" destId="{A2C18937-D232-4C3C-927C-351682398BCF}" srcOrd="0" destOrd="0" parTransId="{CEB7F508-8075-4591-8AF9-1BBF000D4629}" sibTransId="{3D52A5A2-A69C-4C57-952C-AEB342DAAC24}"/>
    <dgm:cxn modelId="{28B36F18-86D3-4398-8049-89E644FD1921}" type="presOf" srcId="{9066754F-6ABC-456C-AAAB-E2E154474827}" destId="{40488369-CDC3-41CA-B4DB-118A96C6565F}" srcOrd="0" destOrd="0" presId="urn:microsoft.com/office/officeart/2005/8/layout/hProcess4"/>
    <dgm:cxn modelId="{62DE3E05-3347-4128-8B20-B8DFE7FBFED5}" type="presOf" srcId="{EF94DD9C-07B0-4744-A17D-FB8CD6782CF6}" destId="{A15C6C57-8D99-4969-8D47-B71321C026F6}" srcOrd="1" destOrd="1" presId="urn:microsoft.com/office/officeart/2005/8/layout/hProcess4"/>
    <dgm:cxn modelId="{0726BF6D-7E9E-4FC0-A803-92646ACF3116}" srcId="{C273D621-39CF-4BD7-A955-9635CF93BA77}" destId="{824DCD9A-BFD6-4F93-874C-BC8CC55BBF42}" srcOrd="2" destOrd="0" parTransId="{DB4430B1-C5DC-4C3D-ADBB-1BD0E2751F49}" sibTransId="{858D87F3-04FB-4E30-AA64-7D0461D58D22}"/>
    <dgm:cxn modelId="{9D56384A-1070-4AA5-AEAB-BEB5B7345907}" type="presOf" srcId="{824DCD9A-BFD6-4F93-874C-BC8CC55BBF42}" destId="{45861CA2-88D3-4242-A8EA-1D8470ED5131}" srcOrd="0" destOrd="0" presId="urn:microsoft.com/office/officeart/2005/8/layout/hProcess4"/>
    <dgm:cxn modelId="{555EE87C-1B2F-4CB2-B8F7-8C5B6D2264F4}" srcId="{C273D621-39CF-4BD7-A955-9635CF93BA77}" destId="{233FF3BE-35A9-4A2A-8873-2204E997C6F8}" srcOrd="1" destOrd="0" parTransId="{A08E8499-D717-44E3-9E1B-3A6D74E70E4B}" sibTransId="{9066754F-6ABC-456C-AAAB-E2E154474827}"/>
    <dgm:cxn modelId="{30C14C2C-BC6F-4275-91AB-2695B793F2CE}" type="presOf" srcId="{233FF3BE-35A9-4A2A-8873-2204E997C6F8}" destId="{0CCAE7F6-B8D6-4678-998C-51C94A2DE0F3}" srcOrd="0" destOrd="0" presId="urn:microsoft.com/office/officeart/2005/8/layout/hProcess4"/>
    <dgm:cxn modelId="{668DB47F-2BA8-4916-8A56-231640AE3FDC}" type="presOf" srcId="{B073FD43-DD6F-40C1-B5C9-0776B509C21E}" destId="{A2051920-FB9E-479E-AD56-A9473132C130}" srcOrd="0" destOrd="0" presId="urn:microsoft.com/office/officeart/2005/8/layout/hProcess4"/>
    <dgm:cxn modelId="{751101D6-2B8C-4B0B-A467-DD70A437D66A}" type="presOf" srcId="{EF94DD9C-07B0-4744-A17D-FB8CD6782CF6}" destId="{A2051920-FB9E-479E-AD56-A9473132C130}" srcOrd="0" destOrd="1" presId="urn:microsoft.com/office/officeart/2005/8/layout/hProcess4"/>
    <dgm:cxn modelId="{E784B513-7B02-4E0F-B8D3-3F0B57F1710F}" type="presOf" srcId="{C273D621-39CF-4BD7-A955-9635CF93BA77}" destId="{80CFB53B-A297-4A3B-93DE-5DCF776042B0}" srcOrd="0" destOrd="0" presId="urn:microsoft.com/office/officeart/2005/8/layout/hProcess4"/>
    <dgm:cxn modelId="{0ECB4708-A4F2-4CDD-BCD7-F5DA54E36798}" type="presOf" srcId="{A2C18937-D232-4C3C-927C-351682398BCF}" destId="{6FBD2076-2DB7-431D-A056-850DCA0FB60B}" srcOrd="1" destOrd="0" presId="urn:microsoft.com/office/officeart/2005/8/layout/hProcess4"/>
    <dgm:cxn modelId="{B541A1BE-FE9F-4842-B5B5-6B44ECCCE66A}" type="presOf" srcId="{718AAA72-E43F-4480-9968-4612C7E6B189}" destId="{6FBD2076-2DB7-431D-A056-850DCA0FB60B}" srcOrd="1" destOrd="1" presId="urn:microsoft.com/office/officeart/2005/8/layout/hProcess4"/>
    <dgm:cxn modelId="{40AD12AC-EA2D-4283-89FA-CC497EF9ED3A}" type="presOf" srcId="{718AAA72-E43F-4480-9968-4612C7E6B189}" destId="{93990678-3051-4406-BDD6-A8F05E601F5E}" srcOrd="0" destOrd="1" presId="urn:microsoft.com/office/officeart/2005/8/layout/hProcess4"/>
    <dgm:cxn modelId="{31C7D1A6-0477-47E3-AD56-9E9586BCD61A}" srcId="{1853E393-F8C2-492A-A272-26AB8CA87645}" destId="{B073FD43-DD6F-40C1-B5C9-0776B509C21E}" srcOrd="0" destOrd="0" parTransId="{1705CC4D-9A87-4DDC-B0EB-8E09E0623914}" sibTransId="{E5A5C140-20A7-4246-8D24-19CEFF40E4BF}"/>
    <dgm:cxn modelId="{B6D1CD58-AEA0-4590-A370-9FA313A4DFDE}" srcId="{824DCD9A-BFD6-4F93-874C-BC8CC55BBF42}" destId="{718AAA72-E43F-4480-9968-4612C7E6B189}" srcOrd="1" destOrd="0" parTransId="{F3734C55-72A8-4738-8C47-A83D4695D0F0}" sibTransId="{1C5633CD-E1A8-499C-9411-16085BC131EF}"/>
    <dgm:cxn modelId="{C2CFE61F-5BB6-4AE6-9DDB-F1DC9F92F89D}" type="presOf" srcId="{16D752FC-D0CD-4B13-847C-F06AADFD3A84}" destId="{08B1AC03-1156-469C-B207-22FF751F27EB}" srcOrd="0" destOrd="0" presId="urn:microsoft.com/office/officeart/2005/8/layout/hProcess4"/>
    <dgm:cxn modelId="{9271BABD-B799-41B0-B751-8194791FFC15}" type="presOf" srcId="{B073FD43-DD6F-40C1-B5C9-0776B509C21E}" destId="{A15C6C57-8D99-4969-8D47-B71321C026F6}" srcOrd="1" destOrd="0" presId="urn:microsoft.com/office/officeart/2005/8/layout/hProcess4"/>
    <dgm:cxn modelId="{9B533ACB-8296-449E-9D59-9DDD07E318AB}" type="presParOf" srcId="{80CFB53B-A297-4A3B-93DE-5DCF776042B0}" destId="{F2C6D6B2-BAB3-444C-BE7F-2F0D287A87C9}" srcOrd="0" destOrd="0" presId="urn:microsoft.com/office/officeart/2005/8/layout/hProcess4"/>
    <dgm:cxn modelId="{1F1939E1-6D44-4255-9406-CB2409A1015B}" type="presParOf" srcId="{80CFB53B-A297-4A3B-93DE-5DCF776042B0}" destId="{28231704-6B80-4F75-830C-6C55E48C9ABA}" srcOrd="1" destOrd="0" presId="urn:microsoft.com/office/officeart/2005/8/layout/hProcess4"/>
    <dgm:cxn modelId="{294D2921-CF5D-4FF3-BD31-7BB86FD5B910}" type="presParOf" srcId="{80CFB53B-A297-4A3B-93DE-5DCF776042B0}" destId="{09CD1A91-35AC-4B5C-AF3F-CB859C2D8E86}" srcOrd="2" destOrd="0" presId="urn:microsoft.com/office/officeart/2005/8/layout/hProcess4"/>
    <dgm:cxn modelId="{24A7F4A3-9F00-4135-B1BD-1248540E563D}" type="presParOf" srcId="{09CD1A91-35AC-4B5C-AF3F-CB859C2D8E86}" destId="{BB5E0F83-9553-4D4E-8ADB-743839D1628A}" srcOrd="0" destOrd="0" presId="urn:microsoft.com/office/officeart/2005/8/layout/hProcess4"/>
    <dgm:cxn modelId="{B3917DF0-ACD1-4B4D-BAF0-193725672FF6}" type="presParOf" srcId="{BB5E0F83-9553-4D4E-8ADB-743839D1628A}" destId="{FB777026-2E24-4BD8-9DD6-26BEBD686F30}" srcOrd="0" destOrd="0" presId="urn:microsoft.com/office/officeart/2005/8/layout/hProcess4"/>
    <dgm:cxn modelId="{E7F9527F-57DA-47BA-B64E-AC4BCDA7EA15}" type="presParOf" srcId="{BB5E0F83-9553-4D4E-8ADB-743839D1628A}" destId="{A2051920-FB9E-479E-AD56-A9473132C130}" srcOrd="1" destOrd="0" presId="urn:microsoft.com/office/officeart/2005/8/layout/hProcess4"/>
    <dgm:cxn modelId="{716C25AB-8A58-4AF6-A3A3-0C618278D943}" type="presParOf" srcId="{BB5E0F83-9553-4D4E-8ADB-743839D1628A}" destId="{A15C6C57-8D99-4969-8D47-B71321C026F6}" srcOrd="2" destOrd="0" presId="urn:microsoft.com/office/officeart/2005/8/layout/hProcess4"/>
    <dgm:cxn modelId="{A0C2E640-B2F5-4F73-84C9-7383E4418321}" type="presParOf" srcId="{BB5E0F83-9553-4D4E-8ADB-743839D1628A}" destId="{E38353E1-AEFB-4925-B63B-C31BC87F5819}" srcOrd="3" destOrd="0" presId="urn:microsoft.com/office/officeart/2005/8/layout/hProcess4"/>
    <dgm:cxn modelId="{504754DD-BF3E-4334-8C32-637BEB0CEF57}" type="presParOf" srcId="{BB5E0F83-9553-4D4E-8ADB-743839D1628A}" destId="{D4DF8C92-6694-4008-895C-AA7C35147CF3}" srcOrd="4" destOrd="0" presId="urn:microsoft.com/office/officeart/2005/8/layout/hProcess4"/>
    <dgm:cxn modelId="{4C48A994-CE1E-420C-A42C-CB127E28E363}" type="presParOf" srcId="{09CD1A91-35AC-4B5C-AF3F-CB859C2D8E86}" destId="{E10295F3-5FAB-4C08-9F03-979D42ABAD8C}" srcOrd="1" destOrd="0" presId="urn:microsoft.com/office/officeart/2005/8/layout/hProcess4"/>
    <dgm:cxn modelId="{5715692E-BCC4-4C6C-B9FE-1526AEBFD4A2}" type="presParOf" srcId="{09CD1A91-35AC-4B5C-AF3F-CB859C2D8E86}" destId="{C8F15537-D354-49B1-9625-80D3315D40BC}" srcOrd="2" destOrd="0" presId="urn:microsoft.com/office/officeart/2005/8/layout/hProcess4"/>
    <dgm:cxn modelId="{2A008E91-BF57-4BB3-A693-46FFCB300E63}" type="presParOf" srcId="{C8F15537-D354-49B1-9625-80D3315D40BC}" destId="{1723D5B3-8EF3-40A8-B5BC-B7CA93AB2F23}" srcOrd="0" destOrd="0" presId="urn:microsoft.com/office/officeart/2005/8/layout/hProcess4"/>
    <dgm:cxn modelId="{29F6BD76-341C-4F6B-8AC3-E471BC2278DE}" type="presParOf" srcId="{C8F15537-D354-49B1-9625-80D3315D40BC}" destId="{08B1AC03-1156-469C-B207-22FF751F27EB}" srcOrd="1" destOrd="0" presId="urn:microsoft.com/office/officeart/2005/8/layout/hProcess4"/>
    <dgm:cxn modelId="{E37ACBCC-1875-4FB5-A69F-6D6F1D324BEA}" type="presParOf" srcId="{C8F15537-D354-49B1-9625-80D3315D40BC}" destId="{8D536006-68AF-42D6-B2BA-0CCDF0774C05}" srcOrd="2" destOrd="0" presId="urn:microsoft.com/office/officeart/2005/8/layout/hProcess4"/>
    <dgm:cxn modelId="{75192904-D393-41F3-8330-0F5F40B3D750}" type="presParOf" srcId="{C8F15537-D354-49B1-9625-80D3315D40BC}" destId="{0CCAE7F6-B8D6-4678-998C-51C94A2DE0F3}" srcOrd="3" destOrd="0" presId="urn:microsoft.com/office/officeart/2005/8/layout/hProcess4"/>
    <dgm:cxn modelId="{7956F2B1-9C80-4DE5-8FAC-A7257E21C069}" type="presParOf" srcId="{C8F15537-D354-49B1-9625-80D3315D40BC}" destId="{D747C3F3-BF85-41B1-98D9-3466347AD47E}" srcOrd="4" destOrd="0" presId="urn:microsoft.com/office/officeart/2005/8/layout/hProcess4"/>
    <dgm:cxn modelId="{C8D9D670-858F-469D-91ED-CFE15903DBA7}" type="presParOf" srcId="{09CD1A91-35AC-4B5C-AF3F-CB859C2D8E86}" destId="{40488369-CDC3-41CA-B4DB-118A96C6565F}" srcOrd="3" destOrd="0" presId="urn:microsoft.com/office/officeart/2005/8/layout/hProcess4"/>
    <dgm:cxn modelId="{A9ADFEEE-55BA-43E1-A78E-B7250AEEB57E}" type="presParOf" srcId="{09CD1A91-35AC-4B5C-AF3F-CB859C2D8E86}" destId="{B2C1EF26-DC27-4978-840D-CFFB1659A6C5}" srcOrd="4" destOrd="0" presId="urn:microsoft.com/office/officeart/2005/8/layout/hProcess4"/>
    <dgm:cxn modelId="{092568C1-E7CD-43D4-8719-AC708552D37B}" type="presParOf" srcId="{B2C1EF26-DC27-4978-840D-CFFB1659A6C5}" destId="{BC7FBC3E-014B-4181-A02D-B79AF0ABB442}" srcOrd="0" destOrd="0" presId="urn:microsoft.com/office/officeart/2005/8/layout/hProcess4"/>
    <dgm:cxn modelId="{EE106E21-1986-4E26-BB40-5444508F143C}" type="presParOf" srcId="{B2C1EF26-DC27-4978-840D-CFFB1659A6C5}" destId="{93990678-3051-4406-BDD6-A8F05E601F5E}" srcOrd="1" destOrd="0" presId="urn:microsoft.com/office/officeart/2005/8/layout/hProcess4"/>
    <dgm:cxn modelId="{DDE416FC-78E3-4866-8EF0-533A2A4997EC}" type="presParOf" srcId="{B2C1EF26-DC27-4978-840D-CFFB1659A6C5}" destId="{6FBD2076-2DB7-431D-A056-850DCA0FB60B}" srcOrd="2" destOrd="0" presId="urn:microsoft.com/office/officeart/2005/8/layout/hProcess4"/>
    <dgm:cxn modelId="{86FF996B-ACB1-44A6-8AAB-A657A87F6850}" type="presParOf" srcId="{B2C1EF26-DC27-4978-840D-CFFB1659A6C5}" destId="{45861CA2-88D3-4242-A8EA-1D8470ED5131}" srcOrd="3" destOrd="0" presId="urn:microsoft.com/office/officeart/2005/8/layout/hProcess4"/>
    <dgm:cxn modelId="{99F4BD9B-122C-42B0-9169-AE8BE9FC3410}" type="presParOf" srcId="{B2C1EF26-DC27-4978-840D-CFFB1659A6C5}" destId="{03180349-8AB3-4225-A669-DEDFDE2AD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75ED40-ADBA-47E4-B3D5-9E69ABD267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8E8D51-318D-41B0-B6EE-C64477499BA8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2400" b="1" dirty="0" smtClean="0">
              <a:latin typeface="+mj-lt"/>
            </a:rPr>
            <a:t>BESZÉDPARTNEREK</a:t>
          </a:r>
          <a:endParaRPr lang="hu-HU" sz="2400" b="1" dirty="0">
            <a:latin typeface="+mj-lt"/>
          </a:endParaRPr>
        </a:p>
      </dgm:t>
    </dgm:pt>
    <dgm:pt modelId="{AC9E6E54-64B7-4D73-B82F-691776425D81}" type="parTrans" cxnId="{6C9BF631-4E92-4E2D-91F0-A749E61A9D4D}">
      <dgm:prSet/>
      <dgm:spPr/>
      <dgm:t>
        <a:bodyPr/>
        <a:lstStyle/>
        <a:p>
          <a:endParaRPr lang="hu-HU"/>
        </a:p>
      </dgm:t>
    </dgm:pt>
    <dgm:pt modelId="{4FF7A247-AB27-4201-982B-9E9EFA6EB146}" type="sibTrans" cxnId="{6C9BF631-4E92-4E2D-91F0-A749E61A9D4D}">
      <dgm:prSet/>
      <dgm:spPr/>
      <dgm:t>
        <a:bodyPr/>
        <a:lstStyle/>
        <a:p>
          <a:endParaRPr lang="hu-HU"/>
        </a:p>
      </dgm:t>
    </dgm:pt>
    <dgm:pt modelId="{26CB011B-9CD4-4B87-9A89-102C6AFD78AF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b="1" dirty="0" smtClean="0">
              <a:latin typeface="+mj-lt"/>
            </a:rPr>
            <a:t>közös</a:t>
          </a:r>
          <a:r>
            <a:rPr lang="hu-HU" sz="2000" dirty="0" smtClean="0">
              <a:latin typeface="+mj-lt"/>
            </a:rPr>
            <a:t> nyelv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 smtClean="0">
              <a:latin typeface="+mj-lt"/>
            </a:rPr>
            <a:t>? 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u-HU" sz="1800" dirty="0"/>
        </a:p>
      </dgm:t>
    </dgm:pt>
    <dgm:pt modelId="{78DEB013-086A-4751-91C9-5F6CC3B7475F}" type="parTrans" cxnId="{8BB1D1C6-CC1B-4247-B92E-6D07F05256EB}">
      <dgm:prSet/>
      <dgm:spPr/>
      <dgm:t>
        <a:bodyPr/>
        <a:lstStyle/>
        <a:p>
          <a:endParaRPr lang="hu-HU"/>
        </a:p>
      </dgm:t>
    </dgm:pt>
    <dgm:pt modelId="{03B49067-72E1-45DC-A88F-5AED2A627628}" type="sibTrans" cxnId="{8BB1D1C6-CC1B-4247-B92E-6D07F05256EB}">
      <dgm:prSet/>
      <dgm:spPr/>
      <dgm:t>
        <a:bodyPr/>
        <a:lstStyle/>
        <a:p>
          <a:endParaRPr lang="hu-HU"/>
        </a:p>
      </dgm:t>
    </dgm:pt>
    <dgm:pt modelId="{89AE6B2F-E722-45B3-86E7-394985551C81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latin typeface="+mj-lt"/>
            </a:rPr>
            <a:t>közös</a:t>
          </a:r>
          <a:r>
            <a:rPr lang="hu-HU" sz="2000" dirty="0" smtClean="0">
              <a:latin typeface="+mj-lt"/>
            </a:rPr>
            <a:t> előismeretek,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dirty="0" smtClean="0">
              <a:latin typeface="+mj-lt"/>
            </a:rPr>
            <a:t>előzmények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dirty="0" smtClean="0">
              <a:latin typeface="+mj-lt"/>
            </a:rPr>
            <a:t>?</a:t>
          </a:r>
          <a:endParaRPr lang="hu-HU" sz="2000" dirty="0">
            <a:latin typeface="+mj-lt"/>
          </a:endParaRPr>
        </a:p>
      </dgm:t>
    </dgm:pt>
    <dgm:pt modelId="{90E0794D-0BFB-4F7C-92E6-C9BC2718C051}" type="parTrans" cxnId="{65872363-13AD-4C2F-B12A-0C86EF136D43}">
      <dgm:prSet/>
      <dgm:spPr/>
      <dgm:t>
        <a:bodyPr/>
        <a:lstStyle/>
        <a:p>
          <a:endParaRPr lang="hu-HU"/>
        </a:p>
      </dgm:t>
    </dgm:pt>
    <dgm:pt modelId="{C8DD388D-8363-4299-8965-4B4D5D4413AC}" type="sibTrans" cxnId="{65872363-13AD-4C2F-B12A-0C86EF136D43}">
      <dgm:prSet/>
      <dgm:spPr/>
      <dgm:t>
        <a:bodyPr/>
        <a:lstStyle/>
        <a:p>
          <a:endParaRPr lang="hu-HU"/>
        </a:p>
      </dgm:t>
    </dgm:pt>
    <dgm:pt modelId="{01368C6A-EE80-4672-AB38-EB1800578475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hu-HU" sz="1800" b="1" dirty="0" smtClean="0">
            <a:latin typeface="+mj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latin typeface="+mj-lt"/>
            </a:rPr>
            <a:t>közös</a:t>
          </a:r>
          <a:r>
            <a:rPr lang="hu-HU" sz="2000" dirty="0" smtClean="0">
              <a:latin typeface="+mj-lt"/>
            </a:rPr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dirty="0" smtClean="0">
              <a:latin typeface="+mj-lt"/>
            </a:rPr>
            <a:t>valóság, beszédhelyzet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dirty="0" smtClean="0">
              <a:latin typeface="+mj-lt"/>
            </a:rPr>
            <a:t>? </a:t>
          </a:r>
        </a:p>
        <a:p>
          <a:endParaRPr lang="hu-HU" dirty="0"/>
        </a:p>
      </dgm:t>
    </dgm:pt>
    <dgm:pt modelId="{8DE971ED-7FE9-45BA-969A-4A42527F4473}" type="parTrans" cxnId="{46D7643B-8DB7-42A3-B308-23FD0710612E}">
      <dgm:prSet/>
      <dgm:spPr/>
      <dgm:t>
        <a:bodyPr/>
        <a:lstStyle/>
        <a:p>
          <a:endParaRPr lang="hu-HU"/>
        </a:p>
      </dgm:t>
    </dgm:pt>
    <dgm:pt modelId="{D9E19175-DE09-46CC-8180-789110ED7758}" type="sibTrans" cxnId="{46D7643B-8DB7-42A3-B308-23FD0710612E}">
      <dgm:prSet/>
      <dgm:spPr/>
      <dgm:t>
        <a:bodyPr/>
        <a:lstStyle/>
        <a:p>
          <a:endParaRPr lang="hu-HU"/>
        </a:p>
      </dgm:t>
    </dgm:pt>
    <dgm:pt modelId="{D2C31DEF-9E85-4197-A9E2-994C13EB2656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személyiség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jellemvonások</a:t>
          </a:r>
        </a:p>
      </dgm:t>
    </dgm:pt>
    <dgm:pt modelId="{CA4CD172-00EC-4C3C-BA42-B4E6CCB1764A}" type="parTrans" cxnId="{CF72DB18-42C6-4A79-B4CE-76CBE5F53510}">
      <dgm:prSet/>
      <dgm:spPr/>
      <dgm:t>
        <a:bodyPr/>
        <a:lstStyle/>
        <a:p>
          <a:endParaRPr lang="hu-HU"/>
        </a:p>
      </dgm:t>
    </dgm:pt>
    <dgm:pt modelId="{DEF24CA0-3E6F-44A9-9756-24B25A1C7138}" type="sibTrans" cxnId="{CF72DB18-42C6-4A79-B4CE-76CBE5F53510}">
      <dgm:prSet/>
      <dgm:spPr/>
      <dgm:t>
        <a:bodyPr/>
        <a:lstStyle/>
        <a:p>
          <a:endParaRPr lang="hu-HU"/>
        </a:p>
      </dgm:t>
    </dgm:pt>
    <dgm:pt modelId="{9CFD7CF4-5E3A-424F-B293-41EF768A9EDE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világlátás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szándék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solidFill>
                <a:srgbClr val="FF0000"/>
              </a:solidFill>
              <a:latin typeface="+mj-lt"/>
              <a:cs typeface="Times New Roman" pitchFamily="18" charset="0"/>
            </a:rPr>
            <a:t>cél</a:t>
          </a:r>
        </a:p>
      </dgm:t>
    </dgm:pt>
    <dgm:pt modelId="{5897650B-36F5-414E-AB3A-2392B57ADBE2}" type="parTrans" cxnId="{D3F7B954-B913-47CB-A8F0-C09BCDBB4E11}">
      <dgm:prSet/>
      <dgm:spPr/>
      <dgm:t>
        <a:bodyPr/>
        <a:lstStyle/>
        <a:p>
          <a:endParaRPr lang="hu-HU"/>
        </a:p>
      </dgm:t>
    </dgm:pt>
    <dgm:pt modelId="{0BBD4231-CE86-445A-A310-E6681F633EA0}" type="sibTrans" cxnId="{D3F7B954-B913-47CB-A8F0-C09BCDBB4E11}">
      <dgm:prSet/>
      <dgm:spPr/>
      <dgm:t>
        <a:bodyPr/>
        <a:lstStyle/>
        <a:p>
          <a:endParaRPr lang="hu-HU"/>
        </a:p>
      </dgm:t>
    </dgm:pt>
    <dgm:pt modelId="{014146C7-3BC3-413A-AB73-60A14DC01A1D}" type="pres">
      <dgm:prSet presAssocID="{9B75ED40-ADBA-47E4-B3D5-9E69ABD267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2751C3E-3866-4D28-83FD-09B75EF5BA6D}" type="pres">
      <dgm:prSet presAssocID="{E08E8D51-318D-41B0-B6EE-C64477499BA8}" presName="hierRoot1" presStyleCnt="0"/>
      <dgm:spPr/>
    </dgm:pt>
    <dgm:pt modelId="{FAFFB2DF-9A1D-4A83-864D-C1F426DC485F}" type="pres">
      <dgm:prSet presAssocID="{E08E8D51-318D-41B0-B6EE-C64477499BA8}" presName="composite" presStyleCnt="0"/>
      <dgm:spPr/>
    </dgm:pt>
    <dgm:pt modelId="{A6D9F65E-B15C-4740-9827-DE7FBD578715}" type="pres">
      <dgm:prSet presAssocID="{E08E8D51-318D-41B0-B6EE-C64477499BA8}" presName="background" presStyleLbl="node0" presStyleIdx="0" presStyleCnt="1"/>
      <dgm:spPr/>
    </dgm:pt>
    <dgm:pt modelId="{4F48CBA6-F198-4F2D-9E6A-36AF1455816D}" type="pres">
      <dgm:prSet presAssocID="{E08E8D51-318D-41B0-B6EE-C64477499BA8}" presName="text" presStyleLbl="fgAcc0" presStyleIdx="0" presStyleCnt="1" custScaleX="1751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A6FCCA7-0086-4EDD-A67D-DDB6967293FF}" type="pres">
      <dgm:prSet presAssocID="{E08E8D51-318D-41B0-B6EE-C64477499BA8}" presName="hierChild2" presStyleCnt="0"/>
      <dgm:spPr/>
    </dgm:pt>
    <dgm:pt modelId="{0B5DAEBB-CB6A-469F-84A9-5471D349544C}" type="pres">
      <dgm:prSet presAssocID="{78DEB013-086A-4751-91C9-5F6CC3B7475F}" presName="Name10" presStyleLbl="parChTrans1D2" presStyleIdx="0" presStyleCnt="2"/>
      <dgm:spPr/>
      <dgm:t>
        <a:bodyPr/>
        <a:lstStyle/>
        <a:p>
          <a:endParaRPr lang="hu-HU"/>
        </a:p>
      </dgm:t>
    </dgm:pt>
    <dgm:pt modelId="{0682A3FC-5571-4372-8F7B-4180FBB5DD46}" type="pres">
      <dgm:prSet presAssocID="{26CB011B-9CD4-4B87-9A89-102C6AFD78AF}" presName="hierRoot2" presStyleCnt="0"/>
      <dgm:spPr/>
    </dgm:pt>
    <dgm:pt modelId="{4F58A79A-0877-473B-9376-04ABE9626AA4}" type="pres">
      <dgm:prSet presAssocID="{26CB011B-9CD4-4B87-9A89-102C6AFD78AF}" presName="composite2" presStyleCnt="0"/>
      <dgm:spPr/>
    </dgm:pt>
    <dgm:pt modelId="{F4D7B914-1E40-460B-BA0D-13E18F8204FE}" type="pres">
      <dgm:prSet presAssocID="{26CB011B-9CD4-4B87-9A89-102C6AFD78AF}" presName="background2" presStyleLbl="node2" presStyleIdx="0" presStyleCnt="2"/>
      <dgm:spPr/>
    </dgm:pt>
    <dgm:pt modelId="{EE03AD8F-FC4D-472F-8185-1F2370E8E65E}" type="pres">
      <dgm:prSet presAssocID="{26CB011B-9CD4-4B87-9A89-102C6AFD78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72BC086-0418-4244-8060-BA66C061DC5E}" type="pres">
      <dgm:prSet presAssocID="{26CB011B-9CD4-4B87-9A89-102C6AFD78AF}" presName="hierChild3" presStyleCnt="0"/>
      <dgm:spPr/>
    </dgm:pt>
    <dgm:pt modelId="{C48A7D67-7345-414B-8DBA-568F6DC33096}" type="pres">
      <dgm:prSet presAssocID="{90E0794D-0BFB-4F7C-92E6-C9BC2718C051}" presName="Name17" presStyleLbl="parChTrans1D3" presStyleIdx="0" presStyleCnt="3"/>
      <dgm:spPr/>
      <dgm:t>
        <a:bodyPr/>
        <a:lstStyle/>
        <a:p>
          <a:endParaRPr lang="hu-HU"/>
        </a:p>
      </dgm:t>
    </dgm:pt>
    <dgm:pt modelId="{8B581BD8-72BE-4A37-AEAA-447C19BD5C2B}" type="pres">
      <dgm:prSet presAssocID="{89AE6B2F-E722-45B3-86E7-394985551C81}" presName="hierRoot3" presStyleCnt="0"/>
      <dgm:spPr/>
    </dgm:pt>
    <dgm:pt modelId="{9AB583B1-1518-46B1-AE09-C15E8313E20D}" type="pres">
      <dgm:prSet presAssocID="{89AE6B2F-E722-45B3-86E7-394985551C81}" presName="composite3" presStyleCnt="0"/>
      <dgm:spPr/>
    </dgm:pt>
    <dgm:pt modelId="{EB8294F6-A43B-4A02-8F87-18F37C805E83}" type="pres">
      <dgm:prSet presAssocID="{89AE6B2F-E722-45B3-86E7-394985551C81}" presName="background3" presStyleLbl="node3" presStyleIdx="0" presStyleCnt="3"/>
      <dgm:spPr/>
    </dgm:pt>
    <dgm:pt modelId="{30525567-B3B9-4FAA-876F-9C3215A0713A}" type="pres">
      <dgm:prSet presAssocID="{89AE6B2F-E722-45B3-86E7-394985551C8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9671391-B424-4F3D-AB2E-A4BC12EA963E}" type="pres">
      <dgm:prSet presAssocID="{89AE6B2F-E722-45B3-86E7-394985551C81}" presName="hierChild4" presStyleCnt="0"/>
      <dgm:spPr/>
    </dgm:pt>
    <dgm:pt modelId="{B5CDEF72-23CF-4B72-929E-B688AEE3EA9E}" type="pres">
      <dgm:prSet presAssocID="{8DE971ED-7FE9-45BA-969A-4A42527F4473}" presName="Name17" presStyleLbl="parChTrans1D3" presStyleIdx="1" presStyleCnt="3"/>
      <dgm:spPr/>
      <dgm:t>
        <a:bodyPr/>
        <a:lstStyle/>
        <a:p>
          <a:endParaRPr lang="hu-HU"/>
        </a:p>
      </dgm:t>
    </dgm:pt>
    <dgm:pt modelId="{ADAC89ED-9B35-46CF-9F7A-A84ECD1E1877}" type="pres">
      <dgm:prSet presAssocID="{01368C6A-EE80-4672-AB38-EB1800578475}" presName="hierRoot3" presStyleCnt="0"/>
      <dgm:spPr/>
    </dgm:pt>
    <dgm:pt modelId="{925D961E-6FDF-4AC7-A1E0-04FDC6F4846D}" type="pres">
      <dgm:prSet presAssocID="{01368C6A-EE80-4672-AB38-EB1800578475}" presName="composite3" presStyleCnt="0"/>
      <dgm:spPr/>
    </dgm:pt>
    <dgm:pt modelId="{A961FDE9-65EF-4B34-B9A1-DCECF95065B4}" type="pres">
      <dgm:prSet presAssocID="{01368C6A-EE80-4672-AB38-EB1800578475}" presName="background3" presStyleLbl="node3" presStyleIdx="1" presStyleCnt="3"/>
      <dgm:spPr/>
    </dgm:pt>
    <dgm:pt modelId="{EE081C3A-D95F-4929-9A0E-2634D94CA4C8}" type="pres">
      <dgm:prSet presAssocID="{01368C6A-EE80-4672-AB38-EB18005784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FD868A-7902-4AAD-A830-D97BC08BB9F9}" type="pres">
      <dgm:prSet presAssocID="{01368C6A-EE80-4672-AB38-EB1800578475}" presName="hierChild4" presStyleCnt="0"/>
      <dgm:spPr/>
    </dgm:pt>
    <dgm:pt modelId="{59A8A397-337C-477D-B1EA-E339DB0089AA}" type="pres">
      <dgm:prSet presAssocID="{CA4CD172-00EC-4C3C-BA42-B4E6CCB1764A}" presName="Name10" presStyleLbl="parChTrans1D2" presStyleIdx="1" presStyleCnt="2"/>
      <dgm:spPr/>
      <dgm:t>
        <a:bodyPr/>
        <a:lstStyle/>
        <a:p>
          <a:endParaRPr lang="hu-HU"/>
        </a:p>
      </dgm:t>
    </dgm:pt>
    <dgm:pt modelId="{732946AB-CC85-4166-B7DD-F9DF7FE46CC6}" type="pres">
      <dgm:prSet presAssocID="{D2C31DEF-9E85-4197-A9E2-994C13EB2656}" presName="hierRoot2" presStyleCnt="0"/>
      <dgm:spPr/>
    </dgm:pt>
    <dgm:pt modelId="{E7152F80-EA53-4796-8004-B1C0D19DC45C}" type="pres">
      <dgm:prSet presAssocID="{D2C31DEF-9E85-4197-A9E2-994C13EB2656}" presName="composite2" presStyleCnt="0"/>
      <dgm:spPr/>
    </dgm:pt>
    <dgm:pt modelId="{C0AC49C2-3A09-48E3-8A6C-98FABA235DA0}" type="pres">
      <dgm:prSet presAssocID="{D2C31DEF-9E85-4197-A9E2-994C13EB2656}" presName="background2" presStyleLbl="node2" presStyleIdx="1" presStyleCnt="2"/>
      <dgm:spPr/>
    </dgm:pt>
    <dgm:pt modelId="{64D7710D-F48D-49F9-B68A-660C75E6BB24}" type="pres">
      <dgm:prSet presAssocID="{D2C31DEF-9E85-4197-A9E2-994C13EB2656}" presName="text2" presStyleLbl="fgAcc2" presStyleIdx="1" presStyleCnt="2" custScaleX="12054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321BBCC-D79A-4204-B5D9-9EB62ED7DE0F}" type="pres">
      <dgm:prSet presAssocID="{D2C31DEF-9E85-4197-A9E2-994C13EB2656}" presName="hierChild3" presStyleCnt="0"/>
      <dgm:spPr/>
    </dgm:pt>
    <dgm:pt modelId="{19F21A55-44AC-4126-ABEF-E83EFB386F67}" type="pres">
      <dgm:prSet presAssocID="{5897650B-36F5-414E-AB3A-2392B57ADBE2}" presName="Name17" presStyleLbl="parChTrans1D3" presStyleIdx="2" presStyleCnt="3"/>
      <dgm:spPr/>
      <dgm:t>
        <a:bodyPr/>
        <a:lstStyle/>
        <a:p>
          <a:endParaRPr lang="hu-HU"/>
        </a:p>
      </dgm:t>
    </dgm:pt>
    <dgm:pt modelId="{6F70CAF1-4AA5-4790-8A8C-E518DA93396E}" type="pres">
      <dgm:prSet presAssocID="{9CFD7CF4-5E3A-424F-B293-41EF768A9EDE}" presName="hierRoot3" presStyleCnt="0"/>
      <dgm:spPr/>
    </dgm:pt>
    <dgm:pt modelId="{326E0391-8202-4C7A-B159-C60D7C7BADA0}" type="pres">
      <dgm:prSet presAssocID="{9CFD7CF4-5E3A-424F-B293-41EF768A9EDE}" presName="composite3" presStyleCnt="0"/>
      <dgm:spPr/>
    </dgm:pt>
    <dgm:pt modelId="{482B80BE-66C9-44F6-B5D4-21722D3D0563}" type="pres">
      <dgm:prSet presAssocID="{9CFD7CF4-5E3A-424F-B293-41EF768A9EDE}" presName="background3" presStyleLbl="node3" presStyleIdx="2" presStyleCnt="3"/>
      <dgm:spPr/>
    </dgm:pt>
    <dgm:pt modelId="{5766567D-D563-49BF-A88B-4FBE88B8D747}" type="pres">
      <dgm:prSet presAssocID="{9CFD7CF4-5E3A-424F-B293-41EF768A9ED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386C2F-3541-45B2-A682-0B569EFB49D9}" type="pres">
      <dgm:prSet presAssocID="{9CFD7CF4-5E3A-424F-B293-41EF768A9EDE}" presName="hierChild4" presStyleCnt="0"/>
      <dgm:spPr/>
    </dgm:pt>
  </dgm:ptLst>
  <dgm:cxnLst>
    <dgm:cxn modelId="{A6539BFD-549F-4EB2-BC3F-DB5CB2E2E9A9}" type="presOf" srcId="{8DE971ED-7FE9-45BA-969A-4A42527F4473}" destId="{B5CDEF72-23CF-4B72-929E-B688AEE3EA9E}" srcOrd="0" destOrd="0" presId="urn:microsoft.com/office/officeart/2005/8/layout/hierarchy1"/>
    <dgm:cxn modelId="{F4E5A0CF-4AF9-4AA2-9048-0A70227FECA2}" type="presOf" srcId="{78DEB013-086A-4751-91C9-5F6CC3B7475F}" destId="{0B5DAEBB-CB6A-469F-84A9-5471D349544C}" srcOrd="0" destOrd="0" presId="urn:microsoft.com/office/officeart/2005/8/layout/hierarchy1"/>
    <dgm:cxn modelId="{F762FB3D-FB0D-4878-B87E-1B8B790D5026}" type="presOf" srcId="{E08E8D51-318D-41B0-B6EE-C64477499BA8}" destId="{4F48CBA6-F198-4F2D-9E6A-36AF1455816D}" srcOrd="0" destOrd="0" presId="urn:microsoft.com/office/officeart/2005/8/layout/hierarchy1"/>
    <dgm:cxn modelId="{46D7643B-8DB7-42A3-B308-23FD0710612E}" srcId="{26CB011B-9CD4-4B87-9A89-102C6AFD78AF}" destId="{01368C6A-EE80-4672-AB38-EB1800578475}" srcOrd="1" destOrd="0" parTransId="{8DE971ED-7FE9-45BA-969A-4A42527F4473}" sibTransId="{D9E19175-DE09-46CC-8180-789110ED7758}"/>
    <dgm:cxn modelId="{6C9BF631-4E92-4E2D-91F0-A749E61A9D4D}" srcId="{9B75ED40-ADBA-47E4-B3D5-9E69ABD26748}" destId="{E08E8D51-318D-41B0-B6EE-C64477499BA8}" srcOrd="0" destOrd="0" parTransId="{AC9E6E54-64B7-4D73-B82F-691776425D81}" sibTransId="{4FF7A247-AB27-4201-982B-9E9EFA6EB146}"/>
    <dgm:cxn modelId="{01221C9C-4D20-4406-97E8-BF7410925AFF}" type="presOf" srcId="{90E0794D-0BFB-4F7C-92E6-C9BC2718C051}" destId="{C48A7D67-7345-414B-8DBA-568F6DC33096}" srcOrd="0" destOrd="0" presId="urn:microsoft.com/office/officeart/2005/8/layout/hierarchy1"/>
    <dgm:cxn modelId="{A9153D3A-B5E7-4711-834E-7A0306469E4F}" type="presOf" srcId="{9B75ED40-ADBA-47E4-B3D5-9E69ABD26748}" destId="{014146C7-3BC3-413A-AB73-60A14DC01A1D}" srcOrd="0" destOrd="0" presId="urn:microsoft.com/office/officeart/2005/8/layout/hierarchy1"/>
    <dgm:cxn modelId="{CF72DB18-42C6-4A79-B4CE-76CBE5F53510}" srcId="{E08E8D51-318D-41B0-B6EE-C64477499BA8}" destId="{D2C31DEF-9E85-4197-A9E2-994C13EB2656}" srcOrd="1" destOrd="0" parTransId="{CA4CD172-00EC-4C3C-BA42-B4E6CCB1764A}" sibTransId="{DEF24CA0-3E6F-44A9-9756-24B25A1C7138}"/>
    <dgm:cxn modelId="{8B0ECD5A-0D64-4406-BE71-D7BFF6D99992}" type="presOf" srcId="{9CFD7CF4-5E3A-424F-B293-41EF768A9EDE}" destId="{5766567D-D563-49BF-A88B-4FBE88B8D747}" srcOrd="0" destOrd="0" presId="urn:microsoft.com/office/officeart/2005/8/layout/hierarchy1"/>
    <dgm:cxn modelId="{BC8121B8-0B41-4710-823C-D8C8852FDEEE}" type="presOf" srcId="{5897650B-36F5-414E-AB3A-2392B57ADBE2}" destId="{19F21A55-44AC-4126-ABEF-E83EFB386F67}" srcOrd="0" destOrd="0" presId="urn:microsoft.com/office/officeart/2005/8/layout/hierarchy1"/>
    <dgm:cxn modelId="{4631FA7A-3A0E-4648-A1E0-A273E7583AC2}" type="presOf" srcId="{CA4CD172-00EC-4C3C-BA42-B4E6CCB1764A}" destId="{59A8A397-337C-477D-B1EA-E339DB0089AA}" srcOrd="0" destOrd="0" presId="urn:microsoft.com/office/officeart/2005/8/layout/hierarchy1"/>
    <dgm:cxn modelId="{F24E507A-BD9F-4F6C-8337-2196EBDBD281}" type="presOf" srcId="{89AE6B2F-E722-45B3-86E7-394985551C81}" destId="{30525567-B3B9-4FAA-876F-9C3215A0713A}" srcOrd="0" destOrd="0" presId="urn:microsoft.com/office/officeart/2005/8/layout/hierarchy1"/>
    <dgm:cxn modelId="{8BB1D1C6-CC1B-4247-B92E-6D07F05256EB}" srcId="{E08E8D51-318D-41B0-B6EE-C64477499BA8}" destId="{26CB011B-9CD4-4B87-9A89-102C6AFD78AF}" srcOrd="0" destOrd="0" parTransId="{78DEB013-086A-4751-91C9-5F6CC3B7475F}" sibTransId="{03B49067-72E1-45DC-A88F-5AED2A627628}"/>
    <dgm:cxn modelId="{65872363-13AD-4C2F-B12A-0C86EF136D43}" srcId="{26CB011B-9CD4-4B87-9A89-102C6AFD78AF}" destId="{89AE6B2F-E722-45B3-86E7-394985551C81}" srcOrd="0" destOrd="0" parTransId="{90E0794D-0BFB-4F7C-92E6-C9BC2718C051}" sibTransId="{C8DD388D-8363-4299-8965-4B4D5D4413AC}"/>
    <dgm:cxn modelId="{CCE8242A-C5CC-4444-A553-2AFB36F2CE35}" type="presOf" srcId="{26CB011B-9CD4-4B87-9A89-102C6AFD78AF}" destId="{EE03AD8F-FC4D-472F-8185-1F2370E8E65E}" srcOrd="0" destOrd="0" presId="urn:microsoft.com/office/officeart/2005/8/layout/hierarchy1"/>
    <dgm:cxn modelId="{ACC7E629-4F5D-4D49-B8B2-ECB83C3F5B7A}" type="presOf" srcId="{D2C31DEF-9E85-4197-A9E2-994C13EB2656}" destId="{64D7710D-F48D-49F9-B68A-660C75E6BB24}" srcOrd="0" destOrd="0" presId="urn:microsoft.com/office/officeart/2005/8/layout/hierarchy1"/>
    <dgm:cxn modelId="{D3F7B954-B913-47CB-A8F0-C09BCDBB4E11}" srcId="{D2C31DEF-9E85-4197-A9E2-994C13EB2656}" destId="{9CFD7CF4-5E3A-424F-B293-41EF768A9EDE}" srcOrd="0" destOrd="0" parTransId="{5897650B-36F5-414E-AB3A-2392B57ADBE2}" sibTransId="{0BBD4231-CE86-445A-A310-E6681F633EA0}"/>
    <dgm:cxn modelId="{9A051732-D4BD-423F-B918-E33D5D71F5C5}" type="presOf" srcId="{01368C6A-EE80-4672-AB38-EB1800578475}" destId="{EE081C3A-D95F-4929-9A0E-2634D94CA4C8}" srcOrd="0" destOrd="0" presId="urn:microsoft.com/office/officeart/2005/8/layout/hierarchy1"/>
    <dgm:cxn modelId="{41D597AC-8D7E-4DAD-88CE-73A6662565E8}" type="presParOf" srcId="{014146C7-3BC3-413A-AB73-60A14DC01A1D}" destId="{12751C3E-3866-4D28-83FD-09B75EF5BA6D}" srcOrd="0" destOrd="0" presId="urn:microsoft.com/office/officeart/2005/8/layout/hierarchy1"/>
    <dgm:cxn modelId="{D93CCCDB-F9D4-4681-81CF-841DF3D4590C}" type="presParOf" srcId="{12751C3E-3866-4D28-83FD-09B75EF5BA6D}" destId="{FAFFB2DF-9A1D-4A83-864D-C1F426DC485F}" srcOrd="0" destOrd="0" presId="urn:microsoft.com/office/officeart/2005/8/layout/hierarchy1"/>
    <dgm:cxn modelId="{1F468567-BA72-4929-9618-08642E38AE12}" type="presParOf" srcId="{FAFFB2DF-9A1D-4A83-864D-C1F426DC485F}" destId="{A6D9F65E-B15C-4740-9827-DE7FBD578715}" srcOrd="0" destOrd="0" presId="urn:microsoft.com/office/officeart/2005/8/layout/hierarchy1"/>
    <dgm:cxn modelId="{75694374-B8ED-4F28-98A7-CFB1484A1054}" type="presParOf" srcId="{FAFFB2DF-9A1D-4A83-864D-C1F426DC485F}" destId="{4F48CBA6-F198-4F2D-9E6A-36AF1455816D}" srcOrd="1" destOrd="0" presId="urn:microsoft.com/office/officeart/2005/8/layout/hierarchy1"/>
    <dgm:cxn modelId="{E93C46DA-4ADC-433E-A754-CA53B6BB5B9C}" type="presParOf" srcId="{12751C3E-3866-4D28-83FD-09B75EF5BA6D}" destId="{8A6FCCA7-0086-4EDD-A67D-DDB6967293FF}" srcOrd="1" destOrd="0" presId="urn:microsoft.com/office/officeart/2005/8/layout/hierarchy1"/>
    <dgm:cxn modelId="{AC14B18B-62DA-4D05-8475-21735EF3AF4A}" type="presParOf" srcId="{8A6FCCA7-0086-4EDD-A67D-DDB6967293FF}" destId="{0B5DAEBB-CB6A-469F-84A9-5471D349544C}" srcOrd="0" destOrd="0" presId="urn:microsoft.com/office/officeart/2005/8/layout/hierarchy1"/>
    <dgm:cxn modelId="{C1168986-7CEC-4C4C-8035-41A5109D4091}" type="presParOf" srcId="{8A6FCCA7-0086-4EDD-A67D-DDB6967293FF}" destId="{0682A3FC-5571-4372-8F7B-4180FBB5DD46}" srcOrd="1" destOrd="0" presId="urn:microsoft.com/office/officeart/2005/8/layout/hierarchy1"/>
    <dgm:cxn modelId="{77487C40-F4DF-4E67-A799-C8773502FDE2}" type="presParOf" srcId="{0682A3FC-5571-4372-8F7B-4180FBB5DD46}" destId="{4F58A79A-0877-473B-9376-04ABE9626AA4}" srcOrd="0" destOrd="0" presId="urn:microsoft.com/office/officeart/2005/8/layout/hierarchy1"/>
    <dgm:cxn modelId="{E54D48C7-12C6-46FE-9954-A7B1638684AE}" type="presParOf" srcId="{4F58A79A-0877-473B-9376-04ABE9626AA4}" destId="{F4D7B914-1E40-460B-BA0D-13E18F8204FE}" srcOrd="0" destOrd="0" presId="urn:microsoft.com/office/officeart/2005/8/layout/hierarchy1"/>
    <dgm:cxn modelId="{E57273A6-0259-436F-89A0-2EA29BAADF20}" type="presParOf" srcId="{4F58A79A-0877-473B-9376-04ABE9626AA4}" destId="{EE03AD8F-FC4D-472F-8185-1F2370E8E65E}" srcOrd="1" destOrd="0" presId="urn:microsoft.com/office/officeart/2005/8/layout/hierarchy1"/>
    <dgm:cxn modelId="{B6008A50-7F15-484D-A5DD-F40A9F36BFDC}" type="presParOf" srcId="{0682A3FC-5571-4372-8F7B-4180FBB5DD46}" destId="{772BC086-0418-4244-8060-BA66C061DC5E}" srcOrd="1" destOrd="0" presId="urn:microsoft.com/office/officeart/2005/8/layout/hierarchy1"/>
    <dgm:cxn modelId="{58370489-FFF0-41E0-875C-368F5C621CB0}" type="presParOf" srcId="{772BC086-0418-4244-8060-BA66C061DC5E}" destId="{C48A7D67-7345-414B-8DBA-568F6DC33096}" srcOrd="0" destOrd="0" presId="urn:microsoft.com/office/officeart/2005/8/layout/hierarchy1"/>
    <dgm:cxn modelId="{F4FA62CA-5735-4F49-BB94-2B984A302994}" type="presParOf" srcId="{772BC086-0418-4244-8060-BA66C061DC5E}" destId="{8B581BD8-72BE-4A37-AEAA-447C19BD5C2B}" srcOrd="1" destOrd="0" presId="urn:microsoft.com/office/officeart/2005/8/layout/hierarchy1"/>
    <dgm:cxn modelId="{C08E37B7-8DB5-465D-999C-6D425CCEC584}" type="presParOf" srcId="{8B581BD8-72BE-4A37-AEAA-447C19BD5C2B}" destId="{9AB583B1-1518-46B1-AE09-C15E8313E20D}" srcOrd="0" destOrd="0" presId="urn:microsoft.com/office/officeart/2005/8/layout/hierarchy1"/>
    <dgm:cxn modelId="{1C01E293-CC1A-4B1D-95E0-5BF60C1B542F}" type="presParOf" srcId="{9AB583B1-1518-46B1-AE09-C15E8313E20D}" destId="{EB8294F6-A43B-4A02-8F87-18F37C805E83}" srcOrd="0" destOrd="0" presId="urn:microsoft.com/office/officeart/2005/8/layout/hierarchy1"/>
    <dgm:cxn modelId="{FB2857C2-D45F-4DDC-A8BE-75965DFBD21D}" type="presParOf" srcId="{9AB583B1-1518-46B1-AE09-C15E8313E20D}" destId="{30525567-B3B9-4FAA-876F-9C3215A0713A}" srcOrd="1" destOrd="0" presId="urn:microsoft.com/office/officeart/2005/8/layout/hierarchy1"/>
    <dgm:cxn modelId="{F6CE5388-7C2E-4C5B-8B22-1CEABBC072D6}" type="presParOf" srcId="{8B581BD8-72BE-4A37-AEAA-447C19BD5C2B}" destId="{29671391-B424-4F3D-AB2E-A4BC12EA963E}" srcOrd="1" destOrd="0" presId="urn:microsoft.com/office/officeart/2005/8/layout/hierarchy1"/>
    <dgm:cxn modelId="{8DDEB810-C3B5-4ABF-8464-8192E5FCBFBA}" type="presParOf" srcId="{772BC086-0418-4244-8060-BA66C061DC5E}" destId="{B5CDEF72-23CF-4B72-929E-B688AEE3EA9E}" srcOrd="2" destOrd="0" presId="urn:microsoft.com/office/officeart/2005/8/layout/hierarchy1"/>
    <dgm:cxn modelId="{C4187F3F-CD1B-44C3-A31B-E834D1567125}" type="presParOf" srcId="{772BC086-0418-4244-8060-BA66C061DC5E}" destId="{ADAC89ED-9B35-46CF-9F7A-A84ECD1E1877}" srcOrd="3" destOrd="0" presId="urn:microsoft.com/office/officeart/2005/8/layout/hierarchy1"/>
    <dgm:cxn modelId="{E29632B4-1D41-4423-B22E-F674B5EF3FB7}" type="presParOf" srcId="{ADAC89ED-9B35-46CF-9F7A-A84ECD1E1877}" destId="{925D961E-6FDF-4AC7-A1E0-04FDC6F4846D}" srcOrd="0" destOrd="0" presId="urn:microsoft.com/office/officeart/2005/8/layout/hierarchy1"/>
    <dgm:cxn modelId="{60B44892-9E7B-4925-B799-310CD32BB368}" type="presParOf" srcId="{925D961E-6FDF-4AC7-A1E0-04FDC6F4846D}" destId="{A961FDE9-65EF-4B34-B9A1-DCECF95065B4}" srcOrd="0" destOrd="0" presId="urn:microsoft.com/office/officeart/2005/8/layout/hierarchy1"/>
    <dgm:cxn modelId="{44F57876-EB77-47E3-A789-152CA67813D1}" type="presParOf" srcId="{925D961E-6FDF-4AC7-A1E0-04FDC6F4846D}" destId="{EE081C3A-D95F-4929-9A0E-2634D94CA4C8}" srcOrd="1" destOrd="0" presId="urn:microsoft.com/office/officeart/2005/8/layout/hierarchy1"/>
    <dgm:cxn modelId="{C33D9B73-3197-47DA-B6A2-9F53F4A9C94E}" type="presParOf" srcId="{ADAC89ED-9B35-46CF-9F7A-A84ECD1E1877}" destId="{E6FD868A-7902-4AAD-A830-D97BC08BB9F9}" srcOrd="1" destOrd="0" presId="urn:microsoft.com/office/officeart/2005/8/layout/hierarchy1"/>
    <dgm:cxn modelId="{5C8C3705-A7F6-4A6B-A448-6DDD06CCAF23}" type="presParOf" srcId="{8A6FCCA7-0086-4EDD-A67D-DDB6967293FF}" destId="{59A8A397-337C-477D-B1EA-E339DB0089AA}" srcOrd="2" destOrd="0" presId="urn:microsoft.com/office/officeart/2005/8/layout/hierarchy1"/>
    <dgm:cxn modelId="{8F4629E5-D3B8-45AA-8E2E-2282F02DB16A}" type="presParOf" srcId="{8A6FCCA7-0086-4EDD-A67D-DDB6967293FF}" destId="{732946AB-CC85-4166-B7DD-F9DF7FE46CC6}" srcOrd="3" destOrd="0" presId="urn:microsoft.com/office/officeart/2005/8/layout/hierarchy1"/>
    <dgm:cxn modelId="{98334A4B-A2DA-4668-852A-36E407146F3B}" type="presParOf" srcId="{732946AB-CC85-4166-B7DD-F9DF7FE46CC6}" destId="{E7152F80-EA53-4796-8004-B1C0D19DC45C}" srcOrd="0" destOrd="0" presId="urn:microsoft.com/office/officeart/2005/8/layout/hierarchy1"/>
    <dgm:cxn modelId="{A06BE62E-B167-4F03-B28C-6CAC9D984524}" type="presParOf" srcId="{E7152F80-EA53-4796-8004-B1C0D19DC45C}" destId="{C0AC49C2-3A09-48E3-8A6C-98FABA235DA0}" srcOrd="0" destOrd="0" presId="urn:microsoft.com/office/officeart/2005/8/layout/hierarchy1"/>
    <dgm:cxn modelId="{EEE0D807-57DE-4956-8774-E75269D16966}" type="presParOf" srcId="{E7152F80-EA53-4796-8004-B1C0D19DC45C}" destId="{64D7710D-F48D-49F9-B68A-660C75E6BB24}" srcOrd="1" destOrd="0" presId="urn:microsoft.com/office/officeart/2005/8/layout/hierarchy1"/>
    <dgm:cxn modelId="{60105AC2-C1D8-42A4-8F0D-9AD716475DF1}" type="presParOf" srcId="{732946AB-CC85-4166-B7DD-F9DF7FE46CC6}" destId="{9321BBCC-D79A-4204-B5D9-9EB62ED7DE0F}" srcOrd="1" destOrd="0" presId="urn:microsoft.com/office/officeart/2005/8/layout/hierarchy1"/>
    <dgm:cxn modelId="{DED8FE50-37CA-4765-B7E4-87D10A721C5F}" type="presParOf" srcId="{9321BBCC-D79A-4204-B5D9-9EB62ED7DE0F}" destId="{19F21A55-44AC-4126-ABEF-E83EFB386F67}" srcOrd="0" destOrd="0" presId="urn:microsoft.com/office/officeart/2005/8/layout/hierarchy1"/>
    <dgm:cxn modelId="{CA41F267-9EB6-456A-8DB2-24B148C32984}" type="presParOf" srcId="{9321BBCC-D79A-4204-B5D9-9EB62ED7DE0F}" destId="{6F70CAF1-4AA5-4790-8A8C-E518DA93396E}" srcOrd="1" destOrd="0" presId="urn:microsoft.com/office/officeart/2005/8/layout/hierarchy1"/>
    <dgm:cxn modelId="{CB5DDFD4-8845-46CD-BED0-9FE900683EAF}" type="presParOf" srcId="{6F70CAF1-4AA5-4790-8A8C-E518DA93396E}" destId="{326E0391-8202-4C7A-B159-C60D7C7BADA0}" srcOrd="0" destOrd="0" presId="urn:microsoft.com/office/officeart/2005/8/layout/hierarchy1"/>
    <dgm:cxn modelId="{8D725801-4B52-44EC-8CEE-E061FC2856E8}" type="presParOf" srcId="{326E0391-8202-4C7A-B159-C60D7C7BADA0}" destId="{482B80BE-66C9-44F6-B5D4-21722D3D0563}" srcOrd="0" destOrd="0" presId="urn:microsoft.com/office/officeart/2005/8/layout/hierarchy1"/>
    <dgm:cxn modelId="{5D8F581D-7E12-4F53-B6EF-8B94B15B3582}" type="presParOf" srcId="{326E0391-8202-4C7A-B159-C60D7C7BADA0}" destId="{5766567D-D563-49BF-A88B-4FBE88B8D747}" srcOrd="1" destOrd="0" presId="urn:microsoft.com/office/officeart/2005/8/layout/hierarchy1"/>
    <dgm:cxn modelId="{E2EE5359-D0EC-4D74-9509-37DA9C5DCE9F}" type="presParOf" srcId="{6F70CAF1-4AA5-4790-8A8C-E518DA93396E}" destId="{C7386C2F-3541-45B2-A682-0B569EFB49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75ED40-ADBA-47E4-B3D5-9E69ABD2674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08E8D51-318D-41B0-B6EE-C64477499BA8}">
      <dgm:prSet phldrT="[Szöveg]" custT="1"/>
      <dgm:spPr>
        <a:ln>
          <a:solidFill>
            <a:schemeClr val="tx1"/>
          </a:solidFill>
        </a:ln>
      </dgm:spPr>
      <dgm:t>
        <a:bodyPr/>
        <a:lstStyle/>
        <a:p>
          <a:r>
            <a:rPr lang="hu-HU" sz="2400" b="1" dirty="0" smtClean="0">
              <a:latin typeface="+mj-lt"/>
            </a:rPr>
            <a:t>BESZÉDPARTNEREK</a:t>
          </a:r>
          <a:endParaRPr lang="hu-HU" sz="2400" b="1" dirty="0">
            <a:latin typeface="+mj-lt"/>
          </a:endParaRPr>
        </a:p>
      </dgm:t>
    </dgm:pt>
    <dgm:pt modelId="{AC9E6E54-64B7-4D73-B82F-691776425D81}" type="parTrans" cxnId="{6C9BF631-4E92-4E2D-91F0-A749E61A9D4D}">
      <dgm:prSet/>
      <dgm:spPr/>
      <dgm:t>
        <a:bodyPr/>
        <a:lstStyle/>
        <a:p>
          <a:endParaRPr lang="hu-HU"/>
        </a:p>
      </dgm:t>
    </dgm:pt>
    <dgm:pt modelId="{4FF7A247-AB27-4201-982B-9E9EFA6EB146}" type="sibTrans" cxnId="{6C9BF631-4E92-4E2D-91F0-A749E61A9D4D}">
      <dgm:prSet/>
      <dgm:spPr/>
      <dgm:t>
        <a:bodyPr/>
        <a:lstStyle/>
        <a:p>
          <a:endParaRPr lang="hu-HU"/>
        </a:p>
      </dgm:t>
    </dgm:pt>
    <dgm:pt modelId="{26CB011B-9CD4-4B87-9A89-102C6AFD78AF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b="1" dirty="0" smtClean="0">
              <a:latin typeface="+mj-lt"/>
            </a:rPr>
            <a:t>közös</a:t>
          </a:r>
          <a:r>
            <a:rPr lang="hu-HU" sz="2000" dirty="0" smtClean="0">
              <a:latin typeface="+mj-lt"/>
            </a:rPr>
            <a:t> nyelv </a:t>
          </a:r>
        </a:p>
        <a:p>
          <a:pPr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u-HU" sz="1800" dirty="0"/>
        </a:p>
      </dgm:t>
    </dgm:pt>
    <dgm:pt modelId="{78DEB013-086A-4751-91C9-5F6CC3B7475F}" type="parTrans" cxnId="{8BB1D1C6-CC1B-4247-B92E-6D07F05256EB}">
      <dgm:prSet/>
      <dgm:spPr/>
      <dgm:t>
        <a:bodyPr/>
        <a:lstStyle/>
        <a:p>
          <a:endParaRPr lang="hu-HU"/>
        </a:p>
      </dgm:t>
    </dgm:pt>
    <dgm:pt modelId="{03B49067-72E1-45DC-A88F-5AED2A627628}" type="sibTrans" cxnId="{8BB1D1C6-CC1B-4247-B92E-6D07F05256EB}">
      <dgm:prSet/>
      <dgm:spPr/>
      <dgm:t>
        <a:bodyPr/>
        <a:lstStyle/>
        <a:p>
          <a:endParaRPr lang="hu-HU"/>
        </a:p>
      </dgm:t>
    </dgm:pt>
    <dgm:pt modelId="{89AE6B2F-E722-45B3-86E7-394985551C81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1" dirty="0" smtClean="0">
              <a:latin typeface="+mj-lt"/>
            </a:rPr>
            <a:t>közös</a:t>
          </a:r>
          <a:r>
            <a:rPr lang="hu-HU" sz="2000" dirty="0" smtClean="0">
              <a:latin typeface="+mj-lt"/>
            </a:rPr>
            <a:t> előismeretek,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dirty="0" smtClean="0">
              <a:latin typeface="+mj-lt"/>
            </a:rPr>
            <a:t>előzmények</a:t>
          </a:r>
          <a:endParaRPr lang="hu-HU" sz="2000" dirty="0">
            <a:latin typeface="+mj-lt"/>
          </a:endParaRPr>
        </a:p>
      </dgm:t>
    </dgm:pt>
    <dgm:pt modelId="{90E0794D-0BFB-4F7C-92E6-C9BC2718C051}" type="parTrans" cxnId="{65872363-13AD-4C2F-B12A-0C86EF136D43}">
      <dgm:prSet/>
      <dgm:spPr/>
      <dgm:t>
        <a:bodyPr/>
        <a:lstStyle/>
        <a:p>
          <a:endParaRPr lang="hu-HU"/>
        </a:p>
      </dgm:t>
    </dgm:pt>
    <dgm:pt modelId="{C8DD388D-8363-4299-8965-4B4D5D4413AC}" type="sibTrans" cxnId="{65872363-13AD-4C2F-B12A-0C86EF136D43}">
      <dgm:prSet/>
      <dgm:spPr/>
      <dgm:t>
        <a:bodyPr/>
        <a:lstStyle/>
        <a:p>
          <a:endParaRPr lang="hu-HU"/>
        </a:p>
      </dgm:t>
    </dgm:pt>
    <dgm:pt modelId="{01368C6A-EE80-4672-AB38-EB1800578475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hu-HU" sz="1800" b="1" dirty="0" smtClean="0">
            <a:latin typeface="+mj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b="1" dirty="0" smtClean="0">
              <a:solidFill>
                <a:srgbClr val="FF0000"/>
              </a:solidFill>
              <a:latin typeface="+mj-lt"/>
            </a:rPr>
            <a:t>közös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b="1" dirty="0" smtClean="0">
              <a:solidFill>
                <a:srgbClr val="FF0000"/>
              </a:solidFill>
              <a:latin typeface="+mj-lt"/>
            </a:rPr>
            <a:t>valóság, beszédhelyzet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1800" b="1" dirty="0" smtClean="0">
              <a:solidFill>
                <a:srgbClr val="FF0000"/>
              </a:solidFill>
              <a:latin typeface="+mj-lt"/>
            </a:rPr>
            <a:t>??? </a:t>
          </a:r>
        </a:p>
        <a:p>
          <a:endParaRPr lang="hu-HU" dirty="0"/>
        </a:p>
      </dgm:t>
    </dgm:pt>
    <dgm:pt modelId="{8DE971ED-7FE9-45BA-969A-4A42527F4473}" type="parTrans" cxnId="{46D7643B-8DB7-42A3-B308-23FD0710612E}">
      <dgm:prSet/>
      <dgm:spPr/>
      <dgm:t>
        <a:bodyPr/>
        <a:lstStyle/>
        <a:p>
          <a:endParaRPr lang="hu-HU"/>
        </a:p>
      </dgm:t>
    </dgm:pt>
    <dgm:pt modelId="{D9E19175-DE09-46CC-8180-789110ED7758}" type="sibTrans" cxnId="{46D7643B-8DB7-42A3-B308-23FD0710612E}">
      <dgm:prSet/>
      <dgm:spPr/>
      <dgm:t>
        <a:bodyPr/>
        <a:lstStyle/>
        <a:p>
          <a:endParaRPr lang="hu-HU"/>
        </a:p>
      </dgm:t>
    </dgm:pt>
    <dgm:pt modelId="{D2C31DEF-9E85-4197-A9E2-994C13EB2656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személyiség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jellemvonások</a:t>
          </a:r>
        </a:p>
      </dgm:t>
    </dgm:pt>
    <dgm:pt modelId="{CA4CD172-00EC-4C3C-BA42-B4E6CCB1764A}" type="parTrans" cxnId="{CF72DB18-42C6-4A79-B4CE-76CBE5F53510}">
      <dgm:prSet/>
      <dgm:spPr/>
      <dgm:t>
        <a:bodyPr/>
        <a:lstStyle/>
        <a:p>
          <a:endParaRPr lang="hu-HU"/>
        </a:p>
      </dgm:t>
    </dgm:pt>
    <dgm:pt modelId="{DEF24CA0-3E6F-44A9-9756-24B25A1C7138}" type="sibTrans" cxnId="{CF72DB18-42C6-4A79-B4CE-76CBE5F53510}">
      <dgm:prSet/>
      <dgm:spPr/>
      <dgm:t>
        <a:bodyPr/>
        <a:lstStyle/>
        <a:p>
          <a:endParaRPr lang="hu-HU"/>
        </a:p>
      </dgm:t>
    </dgm:pt>
    <dgm:pt modelId="{9CFD7CF4-5E3A-424F-B293-41EF768A9EDE}">
      <dgm:prSet phldrT="[Szöveg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u-HU" sz="20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világlátás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szándék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hu-HU" sz="2000" b="0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cél</a:t>
          </a:r>
        </a:p>
      </dgm:t>
    </dgm:pt>
    <dgm:pt modelId="{5897650B-36F5-414E-AB3A-2392B57ADBE2}" type="parTrans" cxnId="{D3F7B954-B913-47CB-A8F0-C09BCDBB4E11}">
      <dgm:prSet/>
      <dgm:spPr/>
      <dgm:t>
        <a:bodyPr/>
        <a:lstStyle/>
        <a:p>
          <a:endParaRPr lang="hu-HU"/>
        </a:p>
      </dgm:t>
    </dgm:pt>
    <dgm:pt modelId="{0BBD4231-CE86-445A-A310-E6681F633EA0}" type="sibTrans" cxnId="{D3F7B954-B913-47CB-A8F0-C09BCDBB4E11}">
      <dgm:prSet/>
      <dgm:spPr/>
      <dgm:t>
        <a:bodyPr/>
        <a:lstStyle/>
        <a:p>
          <a:endParaRPr lang="hu-HU"/>
        </a:p>
      </dgm:t>
    </dgm:pt>
    <dgm:pt modelId="{014146C7-3BC3-413A-AB73-60A14DC01A1D}" type="pres">
      <dgm:prSet presAssocID="{9B75ED40-ADBA-47E4-B3D5-9E69ABD2674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2751C3E-3866-4D28-83FD-09B75EF5BA6D}" type="pres">
      <dgm:prSet presAssocID="{E08E8D51-318D-41B0-B6EE-C64477499BA8}" presName="hierRoot1" presStyleCnt="0"/>
      <dgm:spPr/>
    </dgm:pt>
    <dgm:pt modelId="{FAFFB2DF-9A1D-4A83-864D-C1F426DC485F}" type="pres">
      <dgm:prSet presAssocID="{E08E8D51-318D-41B0-B6EE-C64477499BA8}" presName="composite" presStyleCnt="0"/>
      <dgm:spPr/>
    </dgm:pt>
    <dgm:pt modelId="{A6D9F65E-B15C-4740-9827-DE7FBD578715}" type="pres">
      <dgm:prSet presAssocID="{E08E8D51-318D-41B0-B6EE-C64477499BA8}" presName="background" presStyleLbl="node0" presStyleIdx="0" presStyleCnt="1"/>
      <dgm:spPr/>
    </dgm:pt>
    <dgm:pt modelId="{4F48CBA6-F198-4F2D-9E6A-36AF1455816D}" type="pres">
      <dgm:prSet presAssocID="{E08E8D51-318D-41B0-B6EE-C64477499BA8}" presName="text" presStyleLbl="fgAcc0" presStyleIdx="0" presStyleCnt="1" custScaleX="1751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A6FCCA7-0086-4EDD-A67D-DDB6967293FF}" type="pres">
      <dgm:prSet presAssocID="{E08E8D51-318D-41B0-B6EE-C64477499BA8}" presName="hierChild2" presStyleCnt="0"/>
      <dgm:spPr/>
    </dgm:pt>
    <dgm:pt modelId="{0B5DAEBB-CB6A-469F-84A9-5471D349544C}" type="pres">
      <dgm:prSet presAssocID="{78DEB013-086A-4751-91C9-5F6CC3B7475F}" presName="Name10" presStyleLbl="parChTrans1D2" presStyleIdx="0" presStyleCnt="2"/>
      <dgm:spPr/>
      <dgm:t>
        <a:bodyPr/>
        <a:lstStyle/>
        <a:p>
          <a:endParaRPr lang="hu-HU"/>
        </a:p>
      </dgm:t>
    </dgm:pt>
    <dgm:pt modelId="{0682A3FC-5571-4372-8F7B-4180FBB5DD46}" type="pres">
      <dgm:prSet presAssocID="{26CB011B-9CD4-4B87-9A89-102C6AFD78AF}" presName="hierRoot2" presStyleCnt="0"/>
      <dgm:spPr/>
    </dgm:pt>
    <dgm:pt modelId="{4F58A79A-0877-473B-9376-04ABE9626AA4}" type="pres">
      <dgm:prSet presAssocID="{26CB011B-9CD4-4B87-9A89-102C6AFD78AF}" presName="composite2" presStyleCnt="0"/>
      <dgm:spPr/>
    </dgm:pt>
    <dgm:pt modelId="{F4D7B914-1E40-460B-BA0D-13E18F8204FE}" type="pres">
      <dgm:prSet presAssocID="{26CB011B-9CD4-4B87-9A89-102C6AFD78AF}" presName="background2" presStyleLbl="node2" presStyleIdx="0" presStyleCnt="2"/>
      <dgm:spPr/>
    </dgm:pt>
    <dgm:pt modelId="{EE03AD8F-FC4D-472F-8185-1F2370E8E65E}" type="pres">
      <dgm:prSet presAssocID="{26CB011B-9CD4-4B87-9A89-102C6AFD78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72BC086-0418-4244-8060-BA66C061DC5E}" type="pres">
      <dgm:prSet presAssocID="{26CB011B-9CD4-4B87-9A89-102C6AFD78AF}" presName="hierChild3" presStyleCnt="0"/>
      <dgm:spPr/>
    </dgm:pt>
    <dgm:pt modelId="{C48A7D67-7345-414B-8DBA-568F6DC33096}" type="pres">
      <dgm:prSet presAssocID="{90E0794D-0BFB-4F7C-92E6-C9BC2718C051}" presName="Name17" presStyleLbl="parChTrans1D3" presStyleIdx="0" presStyleCnt="3"/>
      <dgm:spPr/>
      <dgm:t>
        <a:bodyPr/>
        <a:lstStyle/>
        <a:p>
          <a:endParaRPr lang="hu-HU"/>
        </a:p>
      </dgm:t>
    </dgm:pt>
    <dgm:pt modelId="{8B581BD8-72BE-4A37-AEAA-447C19BD5C2B}" type="pres">
      <dgm:prSet presAssocID="{89AE6B2F-E722-45B3-86E7-394985551C81}" presName="hierRoot3" presStyleCnt="0"/>
      <dgm:spPr/>
    </dgm:pt>
    <dgm:pt modelId="{9AB583B1-1518-46B1-AE09-C15E8313E20D}" type="pres">
      <dgm:prSet presAssocID="{89AE6B2F-E722-45B3-86E7-394985551C81}" presName="composite3" presStyleCnt="0"/>
      <dgm:spPr/>
    </dgm:pt>
    <dgm:pt modelId="{EB8294F6-A43B-4A02-8F87-18F37C805E83}" type="pres">
      <dgm:prSet presAssocID="{89AE6B2F-E722-45B3-86E7-394985551C81}" presName="background3" presStyleLbl="node3" presStyleIdx="0" presStyleCnt="3"/>
      <dgm:spPr/>
    </dgm:pt>
    <dgm:pt modelId="{30525567-B3B9-4FAA-876F-9C3215A0713A}" type="pres">
      <dgm:prSet presAssocID="{89AE6B2F-E722-45B3-86E7-394985551C8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9671391-B424-4F3D-AB2E-A4BC12EA963E}" type="pres">
      <dgm:prSet presAssocID="{89AE6B2F-E722-45B3-86E7-394985551C81}" presName="hierChild4" presStyleCnt="0"/>
      <dgm:spPr/>
    </dgm:pt>
    <dgm:pt modelId="{B5CDEF72-23CF-4B72-929E-B688AEE3EA9E}" type="pres">
      <dgm:prSet presAssocID="{8DE971ED-7FE9-45BA-969A-4A42527F4473}" presName="Name17" presStyleLbl="parChTrans1D3" presStyleIdx="1" presStyleCnt="3"/>
      <dgm:spPr/>
      <dgm:t>
        <a:bodyPr/>
        <a:lstStyle/>
        <a:p>
          <a:endParaRPr lang="hu-HU"/>
        </a:p>
      </dgm:t>
    </dgm:pt>
    <dgm:pt modelId="{ADAC89ED-9B35-46CF-9F7A-A84ECD1E1877}" type="pres">
      <dgm:prSet presAssocID="{01368C6A-EE80-4672-AB38-EB1800578475}" presName="hierRoot3" presStyleCnt="0"/>
      <dgm:spPr/>
    </dgm:pt>
    <dgm:pt modelId="{925D961E-6FDF-4AC7-A1E0-04FDC6F4846D}" type="pres">
      <dgm:prSet presAssocID="{01368C6A-EE80-4672-AB38-EB1800578475}" presName="composite3" presStyleCnt="0"/>
      <dgm:spPr/>
    </dgm:pt>
    <dgm:pt modelId="{A961FDE9-65EF-4B34-B9A1-DCECF95065B4}" type="pres">
      <dgm:prSet presAssocID="{01368C6A-EE80-4672-AB38-EB1800578475}" presName="background3" presStyleLbl="node3" presStyleIdx="1" presStyleCnt="3"/>
      <dgm:spPr/>
    </dgm:pt>
    <dgm:pt modelId="{EE081C3A-D95F-4929-9A0E-2634D94CA4C8}" type="pres">
      <dgm:prSet presAssocID="{01368C6A-EE80-4672-AB38-EB18005784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6FD868A-7902-4AAD-A830-D97BC08BB9F9}" type="pres">
      <dgm:prSet presAssocID="{01368C6A-EE80-4672-AB38-EB1800578475}" presName="hierChild4" presStyleCnt="0"/>
      <dgm:spPr/>
    </dgm:pt>
    <dgm:pt modelId="{59A8A397-337C-477D-B1EA-E339DB0089AA}" type="pres">
      <dgm:prSet presAssocID="{CA4CD172-00EC-4C3C-BA42-B4E6CCB1764A}" presName="Name10" presStyleLbl="parChTrans1D2" presStyleIdx="1" presStyleCnt="2"/>
      <dgm:spPr/>
      <dgm:t>
        <a:bodyPr/>
        <a:lstStyle/>
        <a:p>
          <a:endParaRPr lang="hu-HU"/>
        </a:p>
      </dgm:t>
    </dgm:pt>
    <dgm:pt modelId="{732946AB-CC85-4166-B7DD-F9DF7FE46CC6}" type="pres">
      <dgm:prSet presAssocID="{D2C31DEF-9E85-4197-A9E2-994C13EB2656}" presName="hierRoot2" presStyleCnt="0"/>
      <dgm:spPr/>
    </dgm:pt>
    <dgm:pt modelId="{E7152F80-EA53-4796-8004-B1C0D19DC45C}" type="pres">
      <dgm:prSet presAssocID="{D2C31DEF-9E85-4197-A9E2-994C13EB2656}" presName="composite2" presStyleCnt="0"/>
      <dgm:spPr/>
    </dgm:pt>
    <dgm:pt modelId="{C0AC49C2-3A09-48E3-8A6C-98FABA235DA0}" type="pres">
      <dgm:prSet presAssocID="{D2C31DEF-9E85-4197-A9E2-994C13EB2656}" presName="background2" presStyleLbl="node2" presStyleIdx="1" presStyleCnt="2"/>
      <dgm:spPr/>
    </dgm:pt>
    <dgm:pt modelId="{64D7710D-F48D-49F9-B68A-660C75E6BB24}" type="pres">
      <dgm:prSet presAssocID="{D2C31DEF-9E85-4197-A9E2-994C13EB2656}" presName="text2" presStyleLbl="fgAcc2" presStyleIdx="1" presStyleCnt="2" custScaleX="12054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321BBCC-D79A-4204-B5D9-9EB62ED7DE0F}" type="pres">
      <dgm:prSet presAssocID="{D2C31DEF-9E85-4197-A9E2-994C13EB2656}" presName="hierChild3" presStyleCnt="0"/>
      <dgm:spPr/>
    </dgm:pt>
    <dgm:pt modelId="{19F21A55-44AC-4126-ABEF-E83EFB386F67}" type="pres">
      <dgm:prSet presAssocID="{5897650B-36F5-414E-AB3A-2392B57ADBE2}" presName="Name17" presStyleLbl="parChTrans1D3" presStyleIdx="2" presStyleCnt="3"/>
      <dgm:spPr/>
      <dgm:t>
        <a:bodyPr/>
        <a:lstStyle/>
        <a:p>
          <a:endParaRPr lang="hu-HU"/>
        </a:p>
      </dgm:t>
    </dgm:pt>
    <dgm:pt modelId="{6F70CAF1-4AA5-4790-8A8C-E518DA93396E}" type="pres">
      <dgm:prSet presAssocID="{9CFD7CF4-5E3A-424F-B293-41EF768A9EDE}" presName="hierRoot3" presStyleCnt="0"/>
      <dgm:spPr/>
    </dgm:pt>
    <dgm:pt modelId="{326E0391-8202-4C7A-B159-C60D7C7BADA0}" type="pres">
      <dgm:prSet presAssocID="{9CFD7CF4-5E3A-424F-B293-41EF768A9EDE}" presName="composite3" presStyleCnt="0"/>
      <dgm:spPr/>
    </dgm:pt>
    <dgm:pt modelId="{482B80BE-66C9-44F6-B5D4-21722D3D0563}" type="pres">
      <dgm:prSet presAssocID="{9CFD7CF4-5E3A-424F-B293-41EF768A9EDE}" presName="background3" presStyleLbl="node3" presStyleIdx="2" presStyleCnt="3"/>
      <dgm:spPr/>
    </dgm:pt>
    <dgm:pt modelId="{5766567D-D563-49BF-A88B-4FBE88B8D747}" type="pres">
      <dgm:prSet presAssocID="{9CFD7CF4-5E3A-424F-B293-41EF768A9EDE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386C2F-3541-45B2-A682-0B569EFB49D9}" type="pres">
      <dgm:prSet presAssocID="{9CFD7CF4-5E3A-424F-B293-41EF768A9EDE}" presName="hierChild4" presStyleCnt="0"/>
      <dgm:spPr/>
    </dgm:pt>
  </dgm:ptLst>
  <dgm:cxnLst>
    <dgm:cxn modelId="{46D7643B-8DB7-42A3-B308-23FD0710612E}" srcId="{26CB011B-9CD4-4B87-9A89-102C6AFD78AF}" destId="{01368C6A-EE80-4672-AB38-EB1800578475}" srcOrd="1" destOrd="0" parTransId="{8DE971ED-7FE9-45BA-969A-4A42527F4473}" sibTransId="{D9E19175-DE09-46CC-8180-789110ED7758}"/>
    <dgm:cxn modelId="{A4FB83DC-325C-4CA3-890A-FA47AADD7BDB}" type="presOf" srcId="{78DEB013-086A-4751-91C9-5F6CC3B7475F}" destId="{0B5DAEBB-CB6A-469F-84A9-5471D349544C}" srcOrd="0" destOrd="0" presId="urn:microsoft.com/office/officeart/2005/8/layout/hierarchy1"/>
    <dgm:cxn modelId="{6C9BF631-4E92-4E2D-91F0-A749E61A9D4D}" srcId="{9B75ED40-ADBA-47E4-B3D5-9E69ABD26748}" destId="{E08E8D51-318D-41B0-B6EE-C64477499BA8}" srcOrd="0" destOrd="0" parTransId="{AC9E6E54-64B7-4D73-B82F-691776425D81}" sibTransId="{4FF7A247-AB27-4201-982B-9E9EFA6EB146}"/>
    <dgm:cxn modelId="{F562EF8E-565B-4D3C-8387-38873A0D7600}" type="presOf" srcId="{89AE6B2F-E722-45B3-86E7-394985551C81}" destId="{30525567-B3B9-4FAA-876F-9C3215A0713A}" srcOrd="0" destOrd="0" presId="urn:microsoft.com/office/officeart/2005/8/layout/hierarchy1"/>
    <dgm:cxn modelId="{665732AC-4DC0-4E01-95C5-E5D4E4F9AC96}" type="presOf" srcId="{01368C6A-EE80-4672-AB38-EB1800578475}" destId="{EE081C3A-D95F-4929-9A0E-2634D94CA4C8}" srcOrd="0" destOrd="0" presId="urn:microsoft.com/office/officeart/2005/8/layout/hierarchy1"/>
    <dgm:cxn modelId="{4444E19B-0365-4D8F-BD4C-6C3D12DEAD89}" type="presOf" srcId="{26CB011B-9CD4-4B87-9A89-102C6AFD78AF}" destId="{EE03AD8F-FC4D-472F-8185-1F2370E8E65E}" srcOrd="0" destOrd="0" presId="urn:microsoft.com/office/officeart/2005/8/layout/hierarchy1"/>
    <dgm:cxn modelId="{D7409A62-1316-4C7C-A74A-D7560C6E14A8}" type="presOf" srcId="{E08E8D51-318D-41B0-B6EE-C64477499BA8}" destId="{4F48CBA6-F198-4F2D-9E6A-36AF1455816D}" srcOrd="0" destOrd="0" presId="urn:microsoft.com/office/officeart/2005/8/layout/hierarchy1"/>
    <dgm:cxn modelId="{CF72DB18-42C6-4A79-B4CE-76CBE5F53510}" srcId="{E08E8D51-318D-41B0-B6EE-C64477499BA8}" destId="{D2C31DEF-9E85-4197-A9E2-994C13EB2656}" srcOrd="1" destOrd="0" parTransId="{CA4CD172-00EC-4C3C-BA42-B4E6CCB1764A}" sibTransId="{DEF24CA0-3E6F-44A9-9756-24B25A1C7138}"/>
    <dgm:cxn modelId="{9CB3968D-D6FE-4814-8F71-8C711007712C}" type="presOf" srcId="{90E0794D-0BFB-4F7C-92E6-C9BC2718C051}" destId="{C48A7D67-7345-414B-8DBA-568F6DC33096}" srcOrd="0" destOrd="0" presId="urn:microsoft.com/office/officeart/2005/8/layout/hierarchy1"/>
    <dgm:cxn modelId="{ACE56F4A-9F3F-41B7-B8D3-487E9704F2DF}" type="presOf" srcId="{9CFD7CF4-5E3A-424F-B293-41EF768A9EDE}" destId="{5766567D-D563-49BF-A88B-4FBE88B8D747}" srcOrd="0" destOrd="0" presId="urn:microsoft.com/office/officeart/2005/8/layout/hierarchy1"/>
    <dgm:cxn modelId="{727454AE-47A1-400C-A6D8-967D812C00C2}" type="presOf" srcId="{8DE971ED-7FE9-45BA-969A-4A42527F4473}" destId="{B5CDEF72-23CF-4B72-929E-B688AEE3EA9E}" srcOrd="0" destOrd="0" presId="urn:microsoft.com/office/officeart/2005/8/layout/hierarchy1"/>
    <dgm:cxn modelId="{CFC6210E-8BD6-4BF2-8CD8-E11B059A7246}" type="presOf" srcId="{9B75ED40-ADBA-47E4-B3D5-9E69ABD26748}" destId="{014146C7-3BC3-413A-AB73-60A14DC01A1D}" srcOrd="0" destOrd="0" presId="urn:microsoft.com/office/officeart/2005/8/layout/hierarchy1"/>
    <dgm:cxn modelId="{736CF36E-5D7D-47E3-9C29-299EDF859E85}" type="presOf" srcId="{5897650B-36F5-414E-AB3A-2392B57ADBE2}" destId="{19F21A55-44AC-4126-ABEF-E83EFB386F67}" srcOrd="0" destOrd="0" presId="urn:microsoft.com/office/officeart/2005/8/layout/hierarchy1"/>
    <dgm:cxn modelId="{8BB1D1C6-CC1B-4247-B92E-6D07F05256EB}" srcId="{E08E8D51-318D-41B0-B6EE-C64477499BA8}" destId="{26CB011B-9CD4-4B87-9A89-102C6AFD78AF}" srcOrd="0" destOrd="0" parTransId="{78DEB013-086A-4751-91C9-5F6CC3B7475F}" sibTransId="{03B49067-72E1-45DC-A88F-5AED2A627628}"/>
    <dgm:cxn modelId="{65872363-13AD-4C2F-B12A-0C86EF136D43}" srcId="{26CB011B-9CD4-4B87-9A89-102C6AFD78AF}" destId="{89AE6B2F-E722-45B3-86E7-394985551C81}" srcOrd="0" destOrd="0" parTransId="{90E0794D-0BFB-4F7C-92E6-C9BC2718C051}" sibTransId="{C8DD388D-8363-4299-8965-4B4D5D4413AC}"/>
    <dgm:cxn modelId="{AAA4B652-92B1-478F-9BAA-8296A554F164}" type="presOf" srcId="{CA4CD172-00EC-4C3C-BA42-B4E6CCB1764A}" destId="{59A8A397-337C-477D-B1EA-E339DB0089AA}" srcOrd="0" destOrd="0" presId="urn:microsoft.com/office/officeart/2005/8/layout/hierarchy1"/>
    <dgm:cxn modelId="{15897A49-7847-405E-9968-8B943E2A90F7}" type="presOf" srcId="{D2C31DEF-9E85-4197-A9E2-994C13EB2656}" destId="{64D7710D-F48D-49F9-B68A-660C75E6BB24}" srcOrd="0" destOrd="0" presId="urn:microsoft.com/office/officeart/2005/8/layout/hierarchy1"/>
    <dgm:cxn modelId="{D3F7B954-B913-47CB-A8F0-C09BCDBB4E11}" srcId="{D2C31DEF-9E85-4197-A9E2-994C13EB2656}" destId="{9CFD7CF4-5E3A-424F-B293-41EF768A9EDE}" srcOrd="0" destOrd="0" parTransId="{5897650B-36F5-414E-AB3A-2392B57ADBE2}" sibTransId="{0BBD4231-CE86-445A-A310-E6681F633EA0}"/>
    <dgm:cxn modelId="{E19B1E43-4E32-4BCB-A5B6-5F4CC2066581}" type="presParOf" srcId="{014146C7-3BC3-413A-AB73-60A14DC01A1D}" destId="{12751C3E-3866-4D28-83FD-09B75EF5BA6D}" srcOrd="0" destOrd="0" presId="urn:microsoft.com/office/officeart/2005/8/layout/hierarchy1"/>
    <dgm:cxn modelId="{E605EFF0-E27B-4514-AB22-4960FBE4EF61}" type="presParOf" srcId="{12751C3E-3866-4D28-83FD-09B75EF5BA6D}" destId="{FAFFB2DF-9A1D-4A83-864D-C1F426DC485F}" srcOrd="0" destOrd="0" presId="urn:microsoft.com/office/officeart/2005/8/layout/hierarchy1"/>
    <dgm:cxn modelId="{EEBEA517-371B-43C6-8DBD-6E4084991AC5}" type="presParOf" srcId="{FAFFB2DF-9A1D-4A83-864D-C1F426DC485F}" destId="{A6D9F65E-B15C-4740-9827-DE7FBD578715}" srcOrd="0" destOrd="0" presId="urn:microsoft.com/office/officeart/2005/8/layout/hierarchy1"/>
    <dgm:cxn modelId="{27015060-9B33-4B00-AAA2-4F3BEBAB5D91}" type="presParOf" srcId="{FAFFB2DF-9A1D-4A83-864D-C1F426DC485F}" destId="{4F48CBA6-F198-4F2D-9E6A-36AF1455816D}" srcOrd="1" destOrd="0" presId="urn:microsoft.com/office/officeart/2005/8/layout/hierarchy1"/>
    <dgm:cxn modelId="{40702F2C-F091-4E23-B9E5-5A421B8C8C43}" type="presParOf" srcId="{12751C3E-3866-4D28-83FD-09B75EF5BA6D}" destId="{8A6FCCA7-0086-4EDD-A67D-DDB6967293FF}" srcOrd="1" destOrd="0" presId="urn:microsoft.com/office/officeart/2005/8/layout/hierarchy1"/>
    <dgm:cxn modelId="{888AF9AB-C579-4F92-B895-FED75B70F269}" type="presParOf" srcId="{8A6FCCA7-0086-4EDD-A67D-DDB6967293FF}" destId="{0B5DAEBB-CB6A-469F-84A9-5471D349544C}" srcOrd="0" destOrd="0" presId="urn:microsoft.com/office/officeart/2005/8/layout/hierarchy1"/>
    <dgm:cxn modelId="{F17CA64C-2C1D-45AF-A2F8-DD1F3AB7895F}" type="presParOf" srcId="{8A6FCCA7-0086-4EDD-A67D-DDB6967293FF}" destId="{0682A3FC-5571-4372-8F7B-4180FBB5DD46}" srcOrd="1" destOrd="0" presId="urn:microsoft.com/office/officeart/2005/8/layout/hierarchy1"/>
    <dgm:cxn modelId="{E926F396-8A9A-41C7-92E6-8B08F7D79A64}" type="presParOf" srcId="{0682A3FC-5571-4372-8F7B-4180FBB5DD46}" destId="{4F58A79A-0877-473B-9376-04ABE9626AA4}" srcOrd="0" destOrd="0" presId="urn:microsoft.com/office/officeart/2005/8/layout/hierarchy1"/>
    <dgm:cxn modelId="{E6DC0976-7074-4407-9F6D-565B4CFB8DE1}" type="presParOf" srcId="{4F58A79A-0877-473B-9376-04ABE9626AA4}" destId="{F4D7B914-1E40-460B-BA0D-13E18F8204FE}" srcOrd="0" destOrd="0" presId="urn:microsoft.com/office/officeart/2005/8/layout/hierarchy1"/>
    <dgm:cxn modelId="{E9B55886-3293-49AB-ABEF-BC2F6F98DF45}" type="presParOf" srcId="{4F58A79A-0877-473B-9376-04ABE9626AA4}" destId="{EE03AD8F-FC4D-472F-8185-1F2370E8E65E}" srcOrd="1" destOrd="0" presId="urn:microsoft.com/office/officeart/2005/8/layout/hierarchy1"/>
    <dgm:cxn modelId="{361C91A1-41AD-4175-A14F-91B4AA716C1F}" type="presParOf" srcId="{0682A3FC-5571-4372-8F7B-4180FBB5DD46}" destId="{772BC086-0418-4244-8060-BA66C061DC5E}" srcOrd="1" destOrd="0" presId="urn:microsoft.com/office/officeart/2005/8/layout/hierarchy1"/>
    <dgm:cxn modelId="{50AA5729-852A-4366-8B30-19424903E3FF}" type="presParOf" srcId="{772BC086-0418-4244-8060-BA66C061DC5E}" destId="{C48A7D67-7345-414B-8DBA-568F6DC33096}" srcOrd="0" destOrd="0" presId="urn:microsoft.com/office/officeart/2005/8/layout/hierarchy1"/>
    <dgm:cxn modelId="{7108FD90-D858-448F-94D7-530B1A264BC3}" type="presParOf" srcId="{772BC086-0418-4244-8060-BA66C061DC5E}" destId="{8B581BD8-72BE-4A37-AEAA-447C19BD5C2B}" srcOrd="1" destOrd="0" presId="urn:microsoft.com/office/officeart/2005/8/layout/hierarchy1"/>
    <dgm:cxn modelId="{EF99A407-488A-4329-8815-D5AFFB5C38E8}" type="presParOf" srcId="{8B581BD8-72BE-4A37-AEAA-447C19BD5C2B}" destId="{9AB583B1-1518-46B1-AE09-C15E8313E20D}" srcOrd="0" destOrd="0" presId="urn:microsoft.com/office/officeart/2005/8/layout/hierarchy1"/>
    <dgm:cxn modelId="{39FCCC45-02F8-486B-B768-B7E1722B1F9C}" type="presParOf" srcId="{9AB583B1-1518-46B1-AE09-C15E8313E20D}" destId="{EB8294F6-A43B-4A02-8F87-18F37C805E83}" srcOrd="0" destOrd="0" presId="urn:microsoft.com/office/officeart/2005/8/layout/hierarchy1"/>
    <dgm:cxn modelId="{C8EB95B4-C2F3-468C-B44B-DBD0A72FC2FA}" type="presParOf" srcId="{9AB583B1-1518-46B1-AE09-C15E8313E20D}" destId="{30525567-B3B9-4FAA-876F-9C3215A0713A}" srcOrd="1" destOrd="0" presId="urn:microsoft.com/office/officeart/2005/8/layout/hierarchy1"/>
    <dgm:cxn modelId="{1C2CECBB-3A1A-434F-A030-F13234B57351}" type="presParOf" srcId="{8B581BD8-72BE-4A37-AEAA-447C19BD5C2B}" destId="{29671391-B424-4F3D-AB2E-A4BC12EA963E}" srcOrd="1" destOrd="0" presId="urn:microsoft.com/office/officeart/2005/8/layout/hierarchy1"/>
    <dgm:cxn modelId="{2E80002F-38B1-4A9E-8CCE-A9DC1FD8F564}" type="presParOf" srcId="{772BC086-0418-4244-8060-BA66C061DC5E}" destId="{B5CDEF72-23CF-4B72-929E-B688AEE3EA9E}" srcOrd="2" destOrd="0" presId="urn:microsoft.com/office/officeart/2005/8/layout/hierarchy1"/>
    <dgm:cxn modelId="{05316C08-D17C-4EE7-8F91-6EF0BBFA5E9A}" type="presParOf" srcId="{772BC086-0418-4244-8060-BA66C061DC5E}" destId="{ADAC89ED-9B35-46CF-9F7A-A84ECD1E1877}" srcOrd="3" destOrd="0" presId="urn:microsoft.com/office/officeart/2005/8/layout/hierarchy1"/>
    <dgm:cxn modelId="{6829F140-984A-4E9E-99F4-AA1F2B87E586}" type="presParOf" srcId="{ADAC89ED-9B35-46CF-9F7A-A84ECD1E1877}" destId="{925D961E-6FDF-4AC7-A1E0-04FDC6F4846D}" srcOrd="0" destOrd="0" presId="urn:microsoft.com/office/officeart/2005/8/layout/hierarchy1"/>
    <dgm:cxn modelId="{A1177915-576E-4F25-90B2-4FA6B315FE2C}" type="presParOf" srcId="{925D961E-6FDF-4AC7-A1E0-04FDC6F4846D}" destId="{A961FDE9-65EF-4B34-B9A1-DCECF95065B4}" srcOrd="0" destOrd="0" presId="urn:microsoft.com/office/officeart/2005/8/layout/hierarchy1"/>
    <dgm:cxn modelId="{FDA3F47A-2659-4632-A51A-6E1428FFCC1C}" type="presParOf" srcId="{925D961E-6FDF-4AC7-A1E0-04FDC6F4846D}" destId="{EE081C3A-D95F-4929-9A0E-2634D94CA4C8}" srcOrd="1" destOrd="0" presId="urn:microsoft.com/office/officeart/2005/8/layout/hierarchy1"/>
    <dgm:cxn modelId="{B10659A2-916D-4D7C-BA7A-2FF171C8A68B}" type="presParOf" srcId="{ADAC89ED-9B35-46CF-9F7A-A84ECD1E1877}" destId="{E6FD868A-7902-4AAD-A830-D97BC08BB9F9}" srcOrd="1" destOrd="0" presId="urn:microsoft.com/office/officeart/2005/8/layout/hierarchy1"/>
    <dgm:cxn modelId="{A50D5631-8191-47FA-A502-FD1398E74F40}" type="presParOf" srcId="{8A6FCCA7-0086-4EDD-A67D-DDB6967293FF}" destId="{59A8A397-337C-477D-B1EA-E339DB0089AA}" srcOrd="2" destOrd="0" presId="urn:microsoft.com/office/officeart/2005/8/layout/hierarchy1"/>
    <dgm:cxn modelId="{4663FCC3-D4B9-4734-B4C7-ACE52AF5B80A}" type="presParOf" srcId="{8A6FCCA7-0086-4EDD-A67D-DDB6967293FF}" destId="{732946AB-CC85-4166-B7DD-F9DF7FE46CC6}" srcOrd="3" destOrd="0" presId="urn:microsoft.com/office/officeart/2005/8/layout/hierarchy1"/>
    <dgm:cxn modelId="{A9D004F1-E499-498F-BDD4-7555C164BF5B}" type="presParOf" srcId="{732946AB-CC85-4166-B7DD-F9DF7FE46CC6}" destId="{E7152F80-EA53-4796-8004-B1C0D19DC45C}" srcOrd="0" destOrd="0" presId="urn:microsoft.com/office/officeart/2005/8/layout/hierarchy1"/>
    <dgm:cxn modelId="{80599DED-BBD4-4D35-8B7B-E7A06C6CD674}" type="presParOf" srcId="{E7152F80-EA53-4796-8004-B1C0D19DC45C}" destId="{C0AC49C2-3A09-48E3-8A6C-98FABA235DA0}" srcOrd="0" destOrd="0" presId="urn:microsoft.com/office/officeart/2005/8/layout/hierarchy1"/>
    <dgm:cxn modelId="{3D45ED67-EBFD-4464-9D09-4463376F363F}" type="presParOf" srcId="{E7152F80-EA53-4796-8004-B1C0D19DC45C}" destId="{64D7710D-F48D-49F9-B68A-660C75E6BB24}" srcOrd="1" destOrd="0" presId="urn:microsoft.com/office/officeart/2005/8/layout/hierarchy1"/>
    <dgm:cxn modelId="{5B478952-94E2-4A71-B1BD-52E1DFFAA9BC}" type="presParOf" srcId="{732946AB-CC85-4166-B7DD-F9DF7FE46CC6}" destId="{9321BBCC-D79A-4204-B5D9-9EB62ED7DE0F}" srcOrd="1" destOrd="0" presId="urn:microsoft.com/office/officeart/2005/8/layout/hierarchy1"/>
    <dgm:cxn modelId="{667DFA57-CA7A-40DB-850C-29E8E062F392}" type="presParOf" srcId="{9321BBCC-D79A-4204-B5D9-9EB62ED7DE0F}" destId="{19F21A55-44AC-4126-ABEF-E83EFB386F67}" srcOrd="0" destOrd="0" presId="urn:microsoft.com/office/officeart/2005/8/layout/hierarchy1"/>
    <dgm:cxn modelId="{4662A02F-1E8F-443D-8CF9-E84A1BEBF7FD}" type="presParOf" srcId="{9321BBCC-D79A-4204-B5D9-9EB62ED7DE0F}" destId="{6F70CAF1-4AA5-4790-8A8C-E518DA93396E}" srcOrd="1" destOrd="0" presId="urn:microsoft.com/office/officeart/2005/8/layout/hierarchy1"/>
    <dgm:cxn modelId="{94D46F9A-4BC1-40A6-8B06-157127260345}" type="presParOf" srcId="{6F70CAF1-4AA5-4790-8A8C-E518DA93396E}" destId="{326E0391-8202-4C7A-B159-C60D7C7BADA0}" srcOrd="0" destOrd="0" presId="urn:microsoft.com/office/officeart/2005/8/layout/hierarchy1"/>
    <dgm:cxn modelId="{C25EA85D-D52B-40AF-934C-A2D5AB8AD340}" type="presParOf" srcId="{326E0391-8202-4C7A-B159-C60D7C7BADA0}" destId="{482B80BE-66C9-44F6-B5D4-21722D3D0563}" srcOrd="0" destOrd="0" presId="urn:microsoft.com/office/officeart/2005/8/layout/hierarchy1"/>
    <dgm:cxn modelId="{2839737D-5ABB-4F4B-B5F8-568D6DBCE376}" type="presParOf" srcId="{326E0391-8202-4C7A-B159-C60D7C7BADA0}" destId="{5766567D-D563-49BF-A88B-4FBE88B8D747}" srcOrd="1" destOrd="0" presId="urn:microsoft.com/office/officeart/2005/8/layout/hierarchy1"/>
    <dgm:cxn modelId="{F2E01032-E957-4393-8A70-746CD48A34B2}" type="presParOf" srcId="{6F70CAF1-4AA5-4790-8A8C-E518DA93396E}" destId="{C7386C2F-3541-45B2-A682-0B569EFB49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199DEA-DDAA-4945-BA28-9D3898A8C6B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DC81C21-2FB0-4BE4-9A11-3F4697E911CD}">
      <dgm:prSet phldrT="[Szöveg]" custT="1"/>
      <dgm:spPr/>
      <dgm:t>
        <a:bodyPr/>
        <a:lstStyle/>
        <a:p>
          <a:r>
            <a:rPr lang="hu-HU" sz="2000" b="1" dirty="0" smtClean="0"/>
            <a:t>INTERNET</a:t>
          </a:r>
        </a:p>
        <a:p>
          <a:r>
            <a:rPr lang="hu-HU" sz="2000" b="1" dirty="0" smtClean="0">
              <a:solidFill>
                <a:srgbClr val="FF0000"/>
              </a:solidFill>
            </a:rPr>
            <a:t>VIRTUÁLIS TÁRSADALMAT HOZ LÉTRE</a:t>
          </a:r>
          <a:endParaRPr lang="hu-HU" sz="2000" b="1" dirty="0"/>
        </a:p>
      </dgm:t>
    </dgm:pt>
    <dgm:pt modelId="{343D5D0E-0C85-44F5-8DEE-11F4452DE325}" type="parTrans" cxnId="{563066DF-9C09-4C6E-BC0E-088C20747F32}">
      <dgm:prSet/>
      <dgm:spPr/>
      <dgm:t>
        <a:bodyPr/>
        <a:lstStyle/>
        <a:p>
          <a:endParaRPr lang="hu-HU"/>
        </a:p>
      </dgm:t>
    </dgm:pt>
    <dgm:pt modelId="{A9B96F4B-8098-48C9-9496-B7210D342A9A}" type="sibTrans" cxnId="{563066DF-9C09-4C6E-BC0E-088C20747F32}">
      <dgm:prSet/>
      <dgm:spPr/>
      <dgm:t>
        <a:bodyPr/>
        <a:lstStyle/>
        <a:p>
          <a:endParaRPr lang="hu-HU"/>
        </a:p>
      </dgm:t>
    </dgm:pt>
    <dgm:pt modelId="{9400E0D2-1F80-4757-AC94-62887AE35B7B}">
      <dgm:prSet phldrT="[Szöveg]" custT="1"/>
      <dgm:spPr/>
      <dgm:t>
        <a:bodyPr/>
        <a:lstStyle/>
        <a:p>
          <a:r>
            <a:rPr lang="hu-HU" sz="2000" dirty="0" smtClean="0"/>
            <a:t>Fiatalabb generációk a virtuális társadalomban szocializálódnak.</a:t>
          </a:r>
          <a:endParaRPr lang="hu-HU" sz="2000" dirty="0"/>
        </a:p>
      </dgm:t>
    </dgm:pt>
    <dgm:pt modelId="{EE05EAFF-C479-47BA-A513-01980694E269}" type="parTrans" cxnId="{0945DAF7-98AB-40D0-A883-F675A808F4D0}">
      <dgm:prSet/>
      <dgm:spPr/>
      <dgm:t>
        <a:bodyPr/>
        <a:lstStyle/>
        <a:p>
          <a:endParaRPr lang="hu-HU"/>
        </a:p>
      </dgm:t>
    </dgm:pt>
    <dgm:pt modelId="{6B034EEC-9C0F-4A59-9FFE-22E261D76117}" type="sibTrans" cxnId="{0945DAF7-98AB-40D0-A883-F675A808F4D0}">
      <dgm:prSet/>
      <dgm:spPr/>
      <dgm:t>
        <a:bodyPr/>
        <a:lstStyle/>
        <a:p>
          <a:endParaRPr lang="hu-HU"/>
        </a:p>
      </dgm:t>
    </dgm:pt>
    <dgm:pt modelId="{D146F856-2D33-4696-9AFB-9BC0DFCA010D}">
      <dgm:prSet phldrT="[Szöveg]" custT="1"/>
      <dgm:spPr/>
      <dgm:t>
        <a:bodyPr/>
        <a:lstStyle/>
        <a:p>
          <a:r>
            <a:rPr lang="hu-HU" sz="2000" dirty="0" smtClean="0"/>
            <a:t>Megváltoztatja az emberek közötti viszonyokat</a:t>
          </a:r>
          <a:endParaRPr lang="hu-HU" sz="2000" dirty="0"/>
        </a:p>
      </dgm:t>
    </dgm:pt>
    <dgm:pt modelId="{75B38430-B334-4EA2-BD8F-28A783488CF2}" type="parTrans" cxnId="{56F138E9-D03B-48D4-97AC-693E5BB29D3B}">
      <dgm:prSet/>
      <dgm:spPr/>
      <dgm:t>
        <a:bodyPr/>
        <a:lstStyle/>
        <a:p>
          <a:endParaRPr lang="hu-HU"/>
        </a:p>
      </dgm:t>
    </dgm:pt>
    <dgm:pt modelId="{97B22C48-CBFF-46F6-B6EA-B91113767A0D}" type="sibTrans" cxnId="{56F138E9-D03B-48D4-97AC-693E5BB29D3B}">
      <dgm:prSet/>
      <dgm:spPr/>
      <dgm:t>
        <a:bodyPr/>
        <a:lstStyle/>
        <a:p>
          <a:endParaRPr lang="hu-HU"/>
        </a:p>
      </dgm:t>
    </dgm:pt>
    <dgm:pt modelId="{FB71DFCA-FBC0-4C5E-A6F8-3A80C506A98D}">
      <dgm:prSet phldrT="[Szöveg]" custT="1"/>
      <dgm:spPr/>
      <dgm:t>
        <a:bodyPr/>
        <a:lstStyle/>
        <a:p>
          <a:r>
            <a:rPr lang="hu-HU" sz="2000" b="1" dirty="0" smtClean="0">
              <a:solidFill>
                <a:srgbClr val="FF0000"/>
              </a:solidFill>
            </a:rPr>
            <a:t>Megváltoztatja az emberek közötti kommunikációt.</a:t>
          </a:r>
          <a:endParaRPr lang="hu-HU" sz="2000" b="1" dirty="0">
            <a:solidFill>
              <a:srgbClr val="FF0000"/>
            </a:solidFill>
          </a:endParaRPr>
        </a:p>
      </dgm:t>
    </dgm:pt>
    <dgm:pt modelId="{3485F585-B2AA-42B0-9DE1-94498D4FBA42}" type="parTrans" cxnId="{397B3129-5A2C-49F0-A2EB-6623C714DA3F}">
      <dgm:prSet/>
      <dgm:spPr/>
      <dgm:t>
        <a:bodyPr/>
        <a:lstStyle/>
        <a:p>
          <a:endParaRPr lang="hu-HU"/>
        </a:p>
      </dgm:t>
    </dgm:pt>
    <dgm:pt modelId="{C3E4DE2A-4956-40DC-AC76-0B8DB39B7A2E}" type="sibTrans" cxnId="{397B3129-5A2C-49F0-A2EB-6623C714DA3F}">
      <dgm:prSet/>
      <dgm:spPr/>
      <dgm:t>
        <a:bodyPr/>
        <a:lstStyle/>
        <a:p>
          <a:endParaRPr lang="hu-HU"/>
        </a:p>
      </dgm:t>
    </dgm:pt>
    <dgm:pt modelId="{4BA8D0E4-822C-4553-8C56-45EEA175DCC8}">
      <dgm:prSet phldrT="[Szöveg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 smtClean="0"/>
            <a:t>Megkönnyíti az információk megszerzését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400" b="1" dirty="0">
            <a:solidFill>
              <a:srgbClr val="FF0000"/>
            </a:solidFill>
          </a:endParaRPr>
        </a:p>
      </dgm:t>
    </dgm:pt>
    <dgm:pt modelId="{CEA42938-8780-4334-8348-24EFE15124DA}" type="sibTrans" cxnId="{99B2D281-4D17-4621-8C85-76D1439718A7}">
      <dgm:prSet/>
      <dgm:spPr/>
      <dgm:t>
        <a:bodyPr/>
        <a:lstStyle/>
        <a:p>
          <a:endParaRPr lang="hu-HU"/>
        </a:p>
      </dgm:t>
    </dgm:pt>
    <dgm:pt modelId="{566C04FB-5039-4198-B046-E06E4A7EBAAC}" type="parTrans" cxnId="{99B2D281-4D17-4621-8C85-76D1439718A7}">
      <dgm:prSet/>
      <dgm:spPr/>
      <dgm:t>
        <a:bodyPr/>
        <a:lstStyle/>
        <a:p>
          <a:endParaRPr lang="hu-HU"/>
        </a:p>
      </dgm:t>
    </dgm:pt>
    <dgm:pt modelId="{951D89EC-E22B-4154-9D9E-D93A1CAF5588}">
      <dgm:prSet custT="1"/>
      <dgm:spPr/>
      <dgm:t>
        <a:bodyPr/>
        <a:lstStyle/>
        <a:p>
          <a:r>
            <a:rPr lang="hu-HU" sz="2000" dirty="0" smtClean="0"/>
            <a:t>Idősebb generációk kizárva érzik magukat az új világból.</a:t>
          </a:r>
          <a:endParaRPr lang="hu-HU" sz="2000" dirty="0"/>
        </a:p>
      </dgm:t>
    </dgm:pt>
    <dgm:pt modelId="{F7C92CCA-F5C3-4816-A32E-8E7EFCEB63D7}" type="parTrans" cxnId="{FF41DB84-9F90-4E77-A0F6-969F97E0A261}">
      <dgm:prSet/>
      <dgm:spPr/>
      <dgm:t>
        <a:bodyPr/>
        <a:lstStyle/>
        <a:p>
          <a:endParaRPr lang="hu-HU"/>
        </a:p>
      </dgm:t>
    </dgm:pt>
    <dgm:pt modelId="{DF580CF7-37A4-410C-8CBC-E971175093D1}" type="sibTrans" cxnId="{FF41DB84-9F90-4E77-A0F6-969F97E0A261}">
      <dgm:prSet/>
      <dgm:spPr/>
      <dgm:t>
        <a:bodyPr/>
        <a:lstStyle/>
        <a:p>
          <a:endParaRPr lang="hu-HU"/>
        </a:p>
      </dgm:t>
    </dgm:pt>
    <dgm:pt modelId="{CFB78EAD-03A3-445B-99AB-1E78AB2571F7}" type="pres">
      <dgm:prSet presAssocID="{69199DEA-DDAA-4945-BA28-9D3898A8C6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1D8BAEFA-268E-457A-B772-445D96583163}" type="pres">
      <dgm:prSet presAssocID="{FDC81C21-2FB0-4BE4-9A11-3F4697E911CD}" presName="hierRoot1" presStyleCnt="0"/>
      <dgm:spPr/>
    </dgm:pt>
    <dgm:pt modelId="{6EB99492-C684-4514-942C-FDA4164DB583}" type="pres">
      <dgm:prSet presAssocID="{FDC81C21-2FB0-4BE4-9A11-3F4697E911CD}" presName="composite" presStyleCnt="0"/>
      <dgm:spPr/>
    </dgm:pt>
    <dgm:pt modelId="{2D02F865-E996-4BE0-92D2-CEB49D9AB3E1}" type="pres">
      <dgm:prSet presAssocID="{FDC81C21-2FB0-4BE4-9A11-3F4697E911CD}" presName="background" presStyleLbl="node0" presStyleIdx="0" presStyleCnt="1"/>
      <dgm:spPr/>
    </dgm:pt>
    <dgm:pt modelId="{6220FA92-9BC2-4E26-8C02-A0BC25082BCC}" type="pres">
      <dgm:prSet presAssocID="{FDC81C21-2FB0-4BE4-9A11-3F4697E911CD}" presName="text" presStyleLbl="fgAcc0" presStyleIdx="0" presStyleCnt="1" custScaleX="386646" custLinFactNeighborX="-60392" custLinFactNeighborY="-4782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4630B62-5F7D-48C1-A42A-DBA4AE06969C}" type="pres">
      <dgm:prSet presAssocID="{FDC81C21-2FB0-4BE4-9A11-3F4697E911CD}" presName="hierChild2" presStyleCnt="0"/>
      <dgm:spPr/>
    </dgm:pt>
    <dgm:pt modelId="{5AF510D2-0E6D-4995-B76E-CCB53A59CC0F}" type="pres">
      <dgm:prSet presAssocID="{566C04FB-5039-4198-B046-E06E4A7EBAAC}" presName="Name10" presStyleLbl="parChTrans1D2" presStyleIdx="0" presStyleCnt="2"/>
      <dgm:spPr/>
      <dgm:t>
        <a:bodyPr/>
        <a:lstStyle/>
        <a:p>
          <a:endParaRPr lang="hu-HU"/>
        </a:p>
      </dgm:t>
    </dgm:pt>
    <dgm:pt modelId="{C1B1E42E-3BA9-4647-8246-8CCF551C70D4}" type="pres">
      <dgm:prSet presAssocID="{4BA8D0E4-822C-4553-8C56-45EEA175DCC8}" presName="hierRoot2" presStyleCnt="0"/>
      <dgm:spPr/>
    </dgm:pt>
    <dgm:pt modelId="{38C94CE5-724F-4418-A2C1-44F4680D554D}" type="pres">
      <dgm:prSet presAssocID="{4BA8D0E4-822C-4553-8C56-45EEA175DCC8}" presName="composite2" presStyleCnt="0"/>
      <dgm:spPr/>
    </dgm:pt>
    <dgm:pt modelId="{BC85A22A-C081-4C03-9F8B-49BFC7845374}" type="pres">
      <dgm:prSet presAssocID="{4BA8D0E4-822C-4553-8C56-45EEA175DCC8}" presName="background2" presStyleLbl="node2" presStyleIdx="0" presStyleCnt="2"/>
      <dgm:spPr/>
    </dgm:pt>
    <dgm:pt modelId="{CDC27479-37E4-4025-823E-CEA06F03C088}" type="pres">
      <dgm:prSet presAssocID="{4BA8D0E4-822C-4553-8C56-45EEA175DCC8}" presName="text2" presStyleLbl="fgAcc2" presStyleIdx="0" presStyleCnt="2" custScaleX="234717" custLinFactNeighborX="-84680" custLinFactNeighborY="-1209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AA2B76A-BDAC-4D68-92C3-0E4B1FAAFD8B}" type="pres">
      <dgm:prSet presAssocID="{4BA8D0E4-822C-4553-8C56-45EEA175DCC8}" presName="hierChild3" presStyleCnt="0"/>
      <dgm:spPr/>
    </dgm:pt>
    <dgm:pt modelId="{DC11B196-9644-4391-A2D2-CECC89294907}" type="pres">
      <dgm:prSet presAssocID="{EE05EAFF-C479-47BA-A513-01980694E269}" presName="Name17" presStyleLbl="parChTrans1D3" presStyleIdx="0" presStyleCnt="3"/>
      <dgm:spPr/>
      <dgm:t>
        <a:bodyPr/>
        <a:lstStyle/>
        <a:p>
          <a:endParaRPr lang="hu-HU"/>
        </a:p>
      </dgm:t>
    </dgm:pt>
    <dgm:pt modelId="{E61BF626-24DA-4589-B88B-B573728A47BB}" type="pres">
      <dgm:prSet presAssocID="{9400E0D2-1F80-4757-AC94-62887AE35B7B}" presName="hierRoot3" presStyleCnt="0"/>
      <dgm:spPr/>
    </dgm:pt>
    <dgm:pt modelId="{6F41A8B5-81BF-4BAC-BE9B-3F1E889ABDE8}" type="pres">
      <dgm:prSet presAssocID="{9400E0D2-1F80-4757-AC94-62887AE35B7B}" presName="composite3" presStyleCnt="0"/>
      <dgm:spPr/>
    </dgm:pt>
    <dgm:pt modelId="{300AAF0D-790F-4727-BF27-632581A56FD6}" type="pres">
      <dgm:prSet presAssocID="{9400E0D2-1F80-4757-AC94-62887AE35B7B}" presName="background3" presStyleLbl="node3" presStyleIdx="0" presStyleCnt="3"/>
      <dgm:spPr/>
    </dgm:pt>
    <dgm:pt modelId="{7719ECE2-DF1B-482E-AFF0-D5C9A0495272}" type="pres">
      <dgm:prSet presAssocID="{9400E0D2-1F80-4757-AC94-62887AE35B7B}" presName="text3" presStyleLbl="fgAcc3" presStyleIdx="0" presStyleCnt="3" custScaleX="185972" custScaleY="182381" custLinFactNeighborX="-36309" custLinFactNeighborY="-53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059B5F7-415A-427F-B202-44931866112B}" type="pres">
      <dgm:prSet presAssocID="{9400E0D2-1F80-4757-AC94-62887AE35B7B}" presName="hierChild4" presStyleCnt="0"/>
      <dgm:spPr/>
    </dgm:pt>
    <dgm:pt modelId="{CDA8F709-C664-49C2-A2AA-BE9A136D4369}" type="pres">
      <dgm:prSet presAssocID="{F7C92CCA-F5C3-4816-A32E-8E7EFCEB63D7}" presName="Name17" presStyleLbl="parChTrans1D3" presStyleIdx="1" presStyleCnt="3"/>
      <dgm:spPr/>
      <dgm:t>
        <a:bodyPr/>
        <a:lstStyle/>
        <a:p>
          <a:endParaRPr lang="hu-HU"/>
        </a:p>
      </dgm:t>
    </dgm:pt>
    <dgm:pt modelId="{65DFE593-FC2B-4EB5-839E-153D0A6E1AFF}" type="pres">
      <dgm:prSet presAssocID="{951D89EC-E22B-4154-9D9E-D93A1CAF5588}" presName="hierRoot3" presStyleCnt="0"/>
      <dgm:spPr/>
    </dgm:pt>
    <dgm:pt modelId="{68ABFFCA-B3BB-45A5-92C0-42BB7E2DC73D}" type="pres">
      <dgm:prSet presAssocID="{951D89EC-E22B-4154-9D9E-D93A1CAF5588}" presName="composite3" presStyleCnt="0"/>
      <dgm:spPr/>
    </dgm:pt>
    <dgm:pt modelId="{76769DA8-356B-4089-9A98-E9FB816835AB}" type="pres">
      <dgm:prSet presAssocID="{951D89EC-E22B-4154-9D9E-D93A1CAF5588}" presName="background3" presStyleLbl="node3" presStyleIdx="1" presStyleCnt="3"/>
      <dgm:spPr/>
    </dgm:pt>
    <dgm:pt modelId="{C03BB871-F278-4AB3-B6A5-0CE2255345C9}" type="pres">
      <dgm:prSet presAssocID="{951D89EC-E22B-4154-9D9E-D93A1CAF5588}" presName="text3" presStyleLbl="fgAcc3" presStyleIdx="1" presStyleCnt="3" custScaleX="185111" custScaleY="18908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2F639A4-6A12-4105-B3F7-B3239B5FD9EB}" type="pres">
      <dgm:prSet presAssocID="{951D89EC-E22B-4154-9D9E-D93A1CAF5588}" presName="hierChild4" presStyleCnt="0"/>
      <dgm:spPr/>
    </dgm:pt>
    <dgm:pt modelId="{25E80AAE-E000-40FB-A6FB-610A0E555BB8}" type="pres">
      <dgm:prSet presAssocID="{75B38430-B334-4EA2-BD8F-28A783488CF2}" presName="Name10" presStyleLbl="parChTrans1D2" presStyleIdx="1" presStyleCnt="2"/>
      <dgm:spPr/>
      <dgm:t>
        <a:bodyPr/>
        <a:lstStyle/>
        <a:p>
          <a:endParaRPr lang="hu-HU"/>
        </a:p>
      </dgm:t>
    </dgm:pt>
    <dgm:pt modelId="{762585B3-BDF3-40CD-921A-549656FE6969}" type="pres">
      <dgm:prSet presAssocID="{D146F856-2D33-4696-9AFB-9BC0DFCA010D}" presName="hierRoot2" presStyleCnt="0"/>
      <dgm:spPr/>
    </dgm:pt>
    <dgm:pt modelId="{419B8DB4-C859-459D-8D5A-7372A0D7A3B7}" type="pres">
      <dgm:prSet presAssocID="{D146F856-2D33-4696-9AFB-9BC0DFCA010D}" presName="composite2" presStyleCnt="0"/>
      <dgm:spPr/>
    </dgm:pt>
    <dgm:pt modelId="{D817930D-E5D5-4846-B492-64E78E3E3C1F}" type="pres">
      <dgm:prSet presAssocID="{D146F856-2D33-4696-9AFB-9BC0DFCA010D}" presName="background2" presStyleLbl="node2" presStyleIdx="1" presStyleCnt="2"/>
      <dgm:spPr/>
    </dgm:pt>
    <dgm:pt modelId="{4413426A-CE6F-4ED4-89C9-39A829F3895A}" type="pres">
      <dgm:prSet presAssocID="{D146F856-2D33-4696-9AFB-9BC0DFCA010D}" presName="text2" presStyleLbl="fgAcc2" presStyleIdx="1" presStyleCnt="2" custScaleX="231527" custLinFactNeighborX="-54305" custLinFactNeighborY="-1209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C16E775-3A1D-4F83-8F59-39830F4D0033}" type="pres">
      <dgm:prSet presAssocID="{D146F856-2D33-4696-9AFB-9BC0DFCA010D}" presName="hierChild3" presStyleCnt="0"/>
      <dgm:spPr/>
    </dgm:pt>
    <dgm:pt modelId="{CF253CEC-3AEF-43D9-A9AD-859F0028E248}" type="pres">
      <dgm:prSet presAssocID="{3485F585-B2AA-42B0-9DE1-94498D4FBA42}" presName="Name17" presStyleLbl="parChTrans1D3" presStyleIdx="2" presStyleCnt="3"/>
      <dgm:spPr/>
      <dgm:t>
        <a:bodyPr/>
        <a:lstStyle/>
        <a:p>
          <a:endParaRPr lang="hu-HU"/>
        </a:p>
      </dgm:t>
    </dgm:pt>
    <dgm:pt modelId="{B23A04E7-1DB8-4C99-993C-3DEA68242B91}" type="pres">
      <dgm:prSet presAssocID="{FB71DFCA-FBC0-4C5E-A6F8-3A80C506A98D}" presName="hierRoot3" presStyleCnt="0"/>
      <dgm:spPr/>
    </dgm:pt>
    <dgm:pt modelId="{6BFD6DC4-E3F4-4B5A-903D-784CA7D3D09B}" type="pres">
      <dgm:prSet presAssocID="{FB71DFCA-FBC0-4C5E-A6F8-3A80C506A98D}" presName="composite3" presStyleCnt="0"/>
      <dgm:spPr/>
    </dgm:pt>
    <dgm:pt modelId="{E7876304-9A1E-41B4-8315-651FD12D816E}" type="pres">
      <dgm:prSet presAssocID="{FB71DFCA-FBC0-4C5E-A6F8-3A80C506A98D}" presName="background3" presStyleLbl="node3" presStyleIdx="2" presStyleCnt="3"/>
      <dgm:spPr/>
    </dgm:pt>
    <dgm:pt modelId="{782DDEDD-F42A-453D-A8B5-D69E08B481D1}" type="pres">
      <dgm:prSet presAssocID="{FB71DFCA-FBC0-4C5E-A6F8-3A80C506A98D}" presName="text3" presStyleLbl="fgAcc3" presStyleIdx="2" presStyleCnt="3" custScaleX="180375" custScaleY="201881" custLinFactNeighborX="96" custLinFactNeighborY="-53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A5E4619-E555-4B73-A72A-2B9D8624D311}" type="pres">
      <dgm:prSet presAssocID="{FB71DFCA-FBC0-4C5E-A6F8-3A80C506A98D}" presName="hierChild4" presStyleCnt="0"/>
      <dgm:spPr/>
    </dgm:pt>
  </dgm:ptLst>
  <dgm:cxnLst>
    <dgm:cxn modelId="{397B3129-5A2C-49F0-A2EB-6623C714DA3F}" srcId="{D146F856-2D33-4696-9AFB-9BC0DFCA010D}" destId="{FB71DFCA-FBC0-4C5E-A6F8-3A80C506A98D}" srcOrd="0" destOrd="0" parTransId="{3485F585-B2AA-42B0-9DE1-94498D4FBA42}" sibTransId="{C3E4DE2A-4956-40DC-AC76-0B8DB39B7A2E}"/>
    <dgm:cxn modelId="{AA6A4B06-AFE5-424C-9D7D-4F735612C418}" type="presOf" srcId="{69199DEA-DDAA-4945-BA28-9D3898A8C6B7}" destId="{CFB78EAD-03A3-445B-99AB-1E78AB2571F7}" srcOrd="0" destOrd="0" presId="urn:microsoft.com/office/officeart/2005/8/layout/hierarchy1"/>
    <dgm:cxn modelId="{E311871B-1D37-4126-83F8-0A7A255C3E6C}" type="presOf" srcId="{EE05EAFF-C479-47BA-A513-01980694E269}" destId="{DC11B196-9644-4391-A2D2-CECC89294907}" srcOrd="0" destOrd="0" presId="urn:microsoft.com/office/officeart/2005/8/layout/hierarchy1"/>
    <dgm:cxn modelId="{59D775B8-3DCD-43B4-8980-57ADD59B5A7D}" type="presOf" srcId="{3485F585-B2AA-42B0-9DE1-94498D4FBA42}" destId="{CF253CEC-3AEF-43D9-A9AD-859F0028E248}" srcOrd="0" destOrd="0" presId="urn:microsoft.com/office/officeart/2005/8/layout/hierarchy1"/>
    <dgm:cxn modelId="{748C435A-EA8A-4C07-A719-6BBC2DD35A70}" type="presOf" srcId="{75B38430-B334-4EA2-BD8F-28A783488CF2}" destId="{25E80AAE-E000-40FB-A6FB-610A0E555BB8}" srcOrd="0" destOrd="0" presId="urn:microsoft.com/office/officeart/2005/8/layout/hierarchy1"/>
    <dgm:cxn modelId="{0945DAF7-98AB-40D0-A883-F675A808F4D0}" srcId="{4BA8D0E4-822C-4553-8C56-45EEA175DCC8}" destId="{9400E0D2-1F80-4757-AC94-62887AE35B7B}" srcOrd="0" destOrd="0" parTransId="{EE05EAFF-C479-47BA-A513-01980694E269}" sibTransId="{6B034EEC-9C0F-4A59-9FFE-22E261D76117}"/>
    <dgm:cxn modelId="{80F6B5F6-544C-468A-B35E-F5E29E9D5993}" type="presOf" srcId="{9400E0D2-1F80-4757-AC94-62887AE35B7B}" destId="{7719ECE2-DF1B-482E-AFF0-D5C9A0495272}" srcOrd="0" destOrd="0" presId="urn:microsoft.com/office/officeart/2005/8/layout/hierarchy1"/>
    <dgm:cxn modelId="{292017FB-B1BA-48B3-A77F-C6E743FC205B}" type="presOf" srcId="{566C04FB-5039-4198-B046-E06E4A7EBAAC}" destId="{5AF510D2-0E6D-4995-B76E-CCB53A59CC0F}" srcOrd="0" destOrd="0" presId="urn:microsoft.com/office/officeart/2005/8/layout/hierarchy1"/>
    <dgm:cxn modelId="{754AC3F5-D2FC-4445-A4F1-743333D73265}" type="presOf" srcId="{FB71DFCA-FBC0-4C5E-A6F8-3A80C506A98D}" destId="{782DDEDD-F42A-453D-A8B5-D69E08B481D1}" srcOrd="0" destOrd="0" presId="urn:microsoft.com/office/officeart/2005/8/layout/hierarchy1"/>
    <dgm:cxn modelId="{1CBA7BB3-C23C-4442-A4A1-CAD65AEC8822}" type="presOf" srcId="{4BA8D0E4-822C-4553-8C56-45EEA175DCC8}" destId="{CDC27479-37E4-4025-823E-CEA06F03C088}" srcOrd="0" destOrd="0" presId="urn:microsoft.com/office/officeart/2005/8/layout/hierarchy1"/>
    <dgm:cxn modelId="{054189FE-BA18-4705-9C9A-8CAB3E8AE24A}" type="presOf" srcId="{FDC81C21-2FB0-4BE4-9A11-3F4697E911CD}" destId="{6220FA92-9BC2-4E26-8C02-A0BC25082BCC}" srcOrd="0" destOrd="0" presId="urn:microsoft.com/office/officeart/2005/8/layout/hierarchy1"/>
    <dgm:cxn modelId="{FF41DB84-9F90-4E77-A0F6-969F97E0A261}" srcId="{4BA8D0E4-822C-4553-8C56-45EEA175DCC8}" destId="{951D89EC-E22B-4154-9D9E-D93A1CAF5588}" srcOrd="1" destOrd="0" parTransId="{F7C92CCA-F5C3-4816-A32E-8E7EFCEB63D7}" sibTransId="{DF580CF7-37A4-410C-8CBC-E971175093D1}"/>
    <dgm:cxn modelId="{C050076E-9A61-408A-9F18-3401683B84CB}" type="presOf" srcId="{F7C92CCA-F5C3-4816-A32E-8E7EFCEB63D7}" destId="{CDA8F709-C664-49C2-A2AA-BE9A136D4369}" srcOrd="0" destOrd="0" presId="urn:microsoft.com/office/officeart/2005/8/layout/hierarchy1"/>
    <dgm:cxn modelId="{427763B5-0919-4B72-81AD-F5F086CB78A3}" type="presOf" srcId="{951D89EC-E22B-4154-9D9E-D93A1CAF5588}" destId="{C03BB871-F278-4AB3-B6A5-0CE2255345C9}" srcOrd="0" destOrd="0" presId="urn:microsoft.com/office/officeart/2005/8/layout/hierarchy1"/>
    <dgm:cxn modelId="{218793EA-2C80-43EE-A890-B25AA7E82453}" type="presOf" srcId="{D146F856-2D33-4696-9AFB-9BC0DFCA010D}" destId="{4413426A-CE6F-4ED4-89C9-39A829F3895A}" srcOrd="0" destOrd="0" presId="urn:microsoft.com/office/officeart/2005/8/layout/hierarchy1"/>
    <dgm:cxn modelId="{563066DF-9C09-4C6E-BC0E-088C20747F32}" srcId="{69199DEA-DDAA-4945-BA28-9D3898A8C6B7}" destId="{FDC81C21-2FB0-4BE4-9A11-3F4697E911CD}" srcOrd="0" destOrd="0" parTransId="{343D5D0E-0C85-44F5-8DEE-11F4452DE325}" sibTransId="{A9B96F4B-8098-48C9-9496-B7210D342A9A}"/>
    <dgm:cxn modelId="{56F138E9-D03B-48D4-97AC-693E5BB29D3B}" srcId="{FDC81C21-2FB0-4BE4-9A11-3F4697E911CD}" destId="{D146F856-2D33-4696-9AFB-9BC0DFCA010D}" srcOrd="1" destOrd="0" parTransId="{75B38430-B334-4EA2-BD8F-28A783488CF2}" sibTransId="{97B22C48-CBFF-46F6-B6EA-B91113767A0D}"/>
    <dgm:cxn modelId="{99B2D281-4D17-4621-8C85-76D1439718A7}" srcId="{FDC81C21-2FB0-4BE4-9A11-3F4697E911CD}" destId="{4BA8D0E4-822C-4553-8C56-45EEA175DCC8}" srcOrd="0" destOrd="0" parTransId="{566C04FB-5039-4198-B046-E06E4A7EBAAC}" sibTransId="{CEA42938-8780-4334-8348-24EFE15124DA}"/>
    <dgm:cxn modelId="{08267C1E-1BE6-4EE6-B767-C0459B2B5F68}" type="presParOf" srcId="{CFB78EAD-03A3-445B-99AB-1E78AB2571F7}" destId="{1D8BAEFA-268E-457A-B772-445D96583163}" srcOrd="0" destOrd="0" presId="urn:microsoft.com/office/officeart/2005/8/layout/hierarchy1"/>
    <dgm:cxn modelId="{8B2B822D-7F1C-4CFD-A76E-8B9CC4BFEF6D}" type="presParOf" srcId="{1D8BAEFA-268E-457A-B772-445D96583163}" destId="{6EB99492-C684-4514-942C-FDA4164DB583}" srcOrd="0" destOrd="0" presId="urn:microsoft.com/office/officeart/2005/8/layout/hierarchy1"/>
    <dgm:cxn modelId="{1E046F10-0D71-412C-8565-90BE03E9C43A}" type="presParOf" srcId="{6EB99492-C684-4514-942C-FDA4164DB583}" destId="{2D02F865-E996-4BE0-92D2-CEB49D9AB3E1}" srcOrd="0" destOrd="0" presId="urn:microsoft.com/office/officeart/2005/8/layout/hierarchy1"/>
    <dgm:cxn modelId="{8153D596-D2C1-4BCF-B25E-406BC8034F58}" type="presParOf" srcId="{6EB99492-C684-4514-942C-FDA4164DB583}" destId="{6220FA92-9BC2-4E26-8C02-A0BC25082BCC}" srcOrd="1" destOrd="0" presId="urn:microsoft.com/office/officeart/2005/8/layout/hierarchy1"/>
    <dgm:cxn modelId="{4EF80AAC-2922-447C-B803-38C7412D870F}" type="presParOf" srcId="{1D8BAEFA-268E-457A-B772-445D96583163}" destId="{34630B62-5F7D-48C1-A42A-DBA4AE06969C}" srcOrd="1" destOrd="0" presId="urn:microsoft.com/office/officeart/2005/8/layout/hierarchy1"/>
    <dgm:cxn modelId="{32771D68-923D-4182-86ED-5D04179BF17F}" type="presParOf" srcId="{34630B62-5F7D-48C1-A42A-DBA4AE06969C}" destId="{5AF510D2-0E6D-4995-B76E-CCB53A59CC0F}" srcOrd="0" destOrd="0" presId="urn:microsoft.com/office/officeart/2005/8/layout/hierarchy1"/>
    <dgm:cxn modelId="{4A552698-1DA7-49F7-81D1-446EFBF5B3BC}" type="presParOf" srcId="{34630B62-5F7D-48C1-A42A-DBA4AE06969C}" destId="{C1B1E42E-3BA9-4647-8246-8CCF551C70D4}" srcOrd="1" destOrd="0" presId="urn:microsoft.com/office/officeart/2005/8/layout/hierarchy1"/>
    <dgm:cxn modelId="{F1AE71A0-536A-428B-BECD-6E1F732AF8F0}" type="presParOf" srcId="{C1B1E42E-3BA9-4647-8246-8CCF551C70D4}" destId="{38C94CE5-724F-4418-A2C1-44F4680D554D}" srcOrd="0" destOrd="0" presId="urn:microsoft.com/office/officeart/2005/8/layout/hierarchy1"/>
    <dgm:cxn modelId="{C8B6745E-7A4C-453B-95C0-A9A39A86BE30}" type="presParOf" srcId="{38C94CE5-724F-4418-A2C1-44F4680D554D}" destId="{BC85A22A-C081-4C03-9F8B-49BFC7845374}" srcOrd="0" destOrd="0" presId="urn:microsoft.com/office/officeart/2005/8/layout/hierarchy1"/>
    <dgm:cxn modelId="{35179A3D-141F-4AC9-AA14-A69F3E9C4C68}" type="presParOf" srcId="{38C94CE5-724F-4418-A2C1-44F4680D554D}" destId="{CDC27479-37E4-4025-823E-CEA06F03C088}" srcOrd="1" destOrd="0" presId="urn:microsoft.com/office/officeart/2005/8/layout/hierarchy1"/>
    <dgm:cxn modelId="{DC798318-F0DF-41A3-9D9C-D66CC67D78B5}" type="presParOf" srcId="{C1B1E42E-3BA9-4647-8246-8CCF551C70D4}" destId="{EAA2B76A-BDAC-4D68-92C3-0E4B1FAAFD8B}" srcOrd="1" destOrd="0" presId="urn:microsoft.com/office/officeart/2005/8/layout/hierarchy1"/>
    <dgm:cxn modelId="{040DE565-1EFC-4A2F-A783-914ACA22CB77}" type="presParOf" srcId="{EAA2B76A-BDAC-4D68-92C3-0E4B1FAAFD8B}" destId="{DC11B196-9644-4391-A2D2-CECC89294907}" srcOrd="0" destOrd="0" presId="urn:microsoft.com/office/officeart/2005/8/layout/hierarchy1"/>
    <dgm:cxn modelId="{58C8D569-2371-492B-B734-5D515B84ED3B}" type="presParOf" srcId="{EAA2B76A-BDAC-4D68-92C3-0E4B1FAAFD8B}" destId="{E61BF626-24DA-4589-B88B-B573728A47BB}" srcOrd="1" destOrd="0" presId="urn:microsoft.com/office/officeart/2005/8/layout/hierarchy1"/>
    <dgm:cxn modelId="{1CEA2E0F-0068-428E-AC19-CF191062464C}" type="presParOf" srcId="{E61BF626-24DA-4589-B88B-B573728A47BB}" destId="{6F41A8B5-81BF-4BAC-BE9B-3F1E889ABDE8}" srcOrd="0" destOrd="0" presId="urn:microsoft.com/office/officeart/2005/8/layout/hierarchy1"/>
    <dgm:cxn modelId="{359A6ACD-21C9-4949-BD1C-2B27028A23C6}" type="presParOf" srcId="{6F41A8B5-81BF-4BAC-BE9B-3F1E889ABDE8}" destId="{300AAF0D-790F-4727-BF27-632581A56FD6}" srcOrd="0" destOrd="0" presId="urn:microsoft.com/office/officeart/2005/8/layout/hierarchy1"/>
    <dgm:cxn modelId="{D2B79259-AA48-4581-92E3-3F13AC0FF2D0}" type="presParOf" srcId="{6F41A8B5-81BF-4BAC-BE9B-3F1E889ABDE8}" destId="{7719ECE2-DF1B-482E-AFF0-D5C9A0495272}" srcOrd="1" destOrd="0" presId="urn:microsoft.com/office/officeart/2005/8/layout/hierarchy1"/>
    <dgm:cxn modelId="{242EACF6-4B6D-41AA-B42A-B7C15874D927}" type="presParOf" srcId="{E61BF626-24DA-4589-B88B-B573728A47BB}" destId="{1059B5F7-415A-427F-B202-44931866112B}" srcOrd="1" destOrd="0" presId="urn:microsoft.com/office/officeart/2005/8/layout/hierarchy1"/>
    <dgm:cxn modelId="{3995BDB2-7135-49C8-BB00-D8E97F246F52}" type="presParOf" srcId="{EAA2B76A-BDAC-4D68-92C3-0E4B1FAAFD8B}" destId="{CDA8F709-C664-49C2-A2AA-BE9A136D4369}" srcOrd="2" destOrd="0" presId="urn:microsoft.com/office/officeart/2005/8/layout/hierarchy1"/>
    <dgm:cxn modelId="{3A243EDE-370E-4221-884B-1095A66DAA2E}" type="presParOf" srcId="{EAA2B76A-BDAC-4D68-92C3-0E4B1FAAFD8B}" destId="{65DFE593-FC2B-4EB5-839E-153D0A6E1AFF}" srcOrd="3" destOrd="0" presId="urn:microsoft.com/office/officeart/2005/8/layout/hierarchy1"/>
    <dgm:cxn modelId="{88268977-AEAD-493C-943B-C71ACCD3658A}" type="presParOf" srcId="{65DFE593-FC2B-4EB5-839E-153D0A6E1AFF}" destId="{68ABFFCA-B3BB-45A5-92C0-42BB7E2DC73D}" srcOrd="0" destOrd="0" presId="urn:microsoft.com/office/officeart/2005/8/layout/hierarchy1"/>
    <dgm:cxn modelId="{9ACB6947-3D21-4DD5-BF43-3928085AD1D5}" type="presParOf" srcId="{68ABFFCA-B3BB-45A5-92C0-42BB7E2DC73D}" destId="{76769DA8-356B-4089-9A98-E9FB816835AB}" srcOrd="0" destOrd="0" presId="urn:microsoft.com/office/officeart/2005/8/layout/hierarchy1"/>
    <dgm:cxn modelId="{3E2EC205-06AE-43CD-A73E-D7255D988D1E}" type="presParOf" srcId="{68ABFFCA-B3BB-45A5-92C0-42BB7E2DC73D}" destId="{C03BB871-F278-4AB3-B6A5-0CE2255345C9}" srcOrd="1" destOrd="0" presId="urn:microsoft.com/office/officeart/2005/8/layout/hierarchy1"/>
    <dgm:cxn modelId="{713C50BB-53CF-4502-A5AB-25CB01252896}" type="presParOf" srcId="{65DFE593-FC2B-4EB5-839E-153D0A6E1AFF}" destId="{32F639A4-6A12-4105-B3F7-B3239B5FD9EB}" srcOrd="1" destOrd="0" presId="urn:microsoft.com/office/officeart/2005/8/layout/hierarchy1"/>
    <dgm:cxn modelId="{8BBC4319-8B2E-40A5-BD21-06A0E7D30E28}" type="presParOf" srcId="{34630B62-5F7D-48C1-A42A-DBA4AE06969C}" destId="{25E80AAE-E000-40FB-A6FB-610A0E555BB8}" srcOrd="2" destOrd="0" presId="urn:microsoft.com/office/officeart/2005/8/layout/hierarchy1"/>
    <dgm:cxn modelId="{8ECE7600-7D15-4711-9A7A-DCBEBE4AF0B5}" type="presParOf" srcId="{34630B62-5F7D-48C1-A42A-DBA4AE06969C}" destId="{762585B3-BDF3-40CD-921A-549656FE6969}" srcOrd="3" destOrd="0" presId="urn:microsoft.com/office/officeart/2005/8/layout/hierarchy1"/>
    <dgm:cxn modelId="{39E9BC5B-0F3A-478B-8ACB-9C13BB1EB3B1}" type="presParOf" srcId="{762585B3-BDF3-40CD-921A-549656FE6969}" destId="{419B8DB4-C859-459D-8D5A-7372A0D7A3B7}" srcOrd="0" destOrd="0" presId="urn:microsoft.com/office/officeart/2005/8/layout/hierarchy1"/>
    <dgm:cxn modelId="{E5552659-6FB1-411F-9E66-44B6C221C33C}" type="presParOf" srcId="{419B8DB4-C859-459D-8D5A-7372A0D7A3B7}" destId="{D817930D-E5D5-4846-B492-64E78E3E3C1F}" srcOrd="0" destOrd="0" presId="urn:microsoft.com/office/officeart/2005/8/layout/hierarchy1"/>
    <dgm:cxn modelId="{4C49B5B0-A61B-49A7-8E66-2E5BA82E4BCA}" type="presParOf" srcId="{419B8DB4-C859-459D-8D5A-7372A0D7A3B7}" destId="{4413426A-CE6F-4ED4-89C9-39A829F3895A}" srcOrd="1" destOrd="0" presId="urn:microsoft.com/office/officeart/2005/8/layout/hierarchy1"/>
    <dgm:cxn modelId="{E97613D5-B0C7-41D3-BC89-2623E3D629D2}" type="presParOf" srcId="{762585B3-BDF3-40CD-921A-549656FE6969}" destId="{6C16E775-3A1D-4F83-8F59-39830F4D0033}" srcOrd="1" destOrd="0" presId="urn:microsoft.com/office/officeart/2005/8/layout/hierarchy1"/>
    <dgm:cxn modelId="{807082B1-6D6F-4802-8FEC-F28194FCC5C8}" type="presParOf" srcId="{6C16E775-3A1D-4F83-8F59-39830F4D0033}" destId="{CF253CEC-3AEF-43D9-A9AD-859F0028E248}" srcOrd="0" destOrd="0" presId="urn:microsoft.com/office/officeart/2005/8/layout/hierarchy1"/>
    <dgm:cxn modelId="{34D6FE80-1874-41F6-896B-3633CF936545}" type="presParOf" srcId="{6C16E775-3A1D-4F83-8F59-39830F4D0033}" destId="{B23A04E7-1DB8-4C99-993C-3DEA68242B91}" srcOrd="1" destOrd="0" presId="urn:microsoft.com/office/officeart/2005/8/layout/hierarchy1"/>
    <dgm:cxn modelId="{3632E81A-C176-4B75-8906-9E5906A90516}" type="presParOf" srcId="{B23A04E7-1DB8-4C99-993C-3DEA68242B91}" destId="{6BFD6DC4-E3F4-4B5A-903D-784CA7D3D09B}" srcOrd="0" destOrd="0" presId="urn:microsoft.com/office/officeart/2005/8/layout/hierarchy1"/>
    <dgm:cxn modelId="{777A3F3B-F6CE-4E6C-9AEF-2C983305C0A1}" type="presParOf" srcId="{6BFD6DC4-E3F4-4B5A-903D-784CA7D3D09B}" destId="{E7876304-9A1E-41B4-8315-651FD12D816E}" srcOrd="0" destOrd="0" presId="urn:microsoft.com/office/officeart/2005/8/layout/hierarchy1"/>
    <dgm:cxn modelId="{9D3842EA-58BC-4197-9F95-BAD295295BCC}" type="presParOf" srcId="{6BFD6DC4-E3F4-4B5A-903D-784CA7D3D09B}" destId="{782DDEDD-F42A-453D-A8B5-D69E08B481D1}" srcOrd="1" destOrd="0" presId="urn:microsoft.com/office/officeart/2005/8/layout/hierarchy1"/>
    <dgm:cxn modelId="{EFF66568-85B2-4DC0-AC4A-E9664B1344C5}" type="presParOf" srcId="{B23A04E7-1DB8-4C99-993C-3DEA68242B91}" destId="{DA5E4619-E555-4B73-A72A-2B9D8624D3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27A2BA-63EC-4B60-90EE-2B65673594B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CBFE474-6581-49A2-8D85-4465374B1C1B}">
      <dgm:prSet phldrT="[Szöveg]" custT="1"/>
      <dgm:spPr/>
      <dgm:t>
        <a:bodyPr/>
        <a:lstStyle/>
        <a:p>
          <a:r>
            <a:rPr lang="hu-HU" sz="2400" b="1" dirty="0" smtClean="0">
              <a:solidFill>
                <a:srgbClr val="FF0000"/>
              </a:solidFill>
              <a:latin typeface="+mj-lt"/>
            </a:rPr>
            <a:t>BESZÉLŐ</a:t>
          </a:r>
          <a:endParaRPr lang="hu-HU" sz="2400" b="1" dirty="0">
            <a:solidFill>
              <a:srgbClr val="FF0000"/>
            </a:solidFill>
            <a:latin typeface="+mj-lt"/>
          </a:endParaRPr>
        </a:p>
      </dgm:t>
    </dgm:pt>
    <dgm:pt modelId="{7D7B918E-3724-4673-9127-45DC8B4A9BB3}" type="parTrans" cxnId="{6426A2D0-A443-4832-85CF-88558B167DAD}">
      <dgm:prSet/>
      <dgm:spPr/>
      <dgm:t>
        <a:bodyPr/>
        <a:lstStyle/>
        <a:p>
          <a:endParaRPr lang="hu-HU"/>
        </a:p>
      </dgm:t>
    </dgm:pt>
    <dgm:pt modelId="{855FB904-3C40-42D0-AB8A-90EA51D96A33}" type="sibTrans" cxnId="{6426A2D0-A443-4832-85CF-88558B167DAD}">
      <dgm:prSet/>
      <dgm:spPr/>
      <dgm:t>
        <a:bodyPr/>
        <a:lstStyle/>
        <a:p>
          <a:endParaRPr lang="hu-HU"/>
        </a:p>
      </dgm:t>
    </dgm:pt>
    <dgm:pt modelId="{EFADA884-6AA0-4207-BC59-679953C1A448}">
      <dgm:prSet phldrT="[Szöveg]" custT="1"/>
      <dgm:spPr/>
      <dgm:t>
        <a:bodyPr/>
        <a:lstStyle/>
        <a:p>
          <a:r>
            <a:rPr lang="hu-HU" sz="2000" dirty="0" smtClean="0">
              <a:latin typeface="+mj-lt"/>
            </a:rPr>
            <a:t>Gondolat</a:t>
          </a:r>
          <a:endParaRPr lang="hu-HU" sz="2000" dirty="0">
            <a:latin typeface="+mj-lt"/>
          </a:endParaRPr>
        </a:p>
      </dgm:t>
    </dgm:pt>
    <dgm:pt modelId="{DEF72C59-600D-419C-A798-ACCA34F7B238}" type="parTrans" cxnId="{096DCFBC-0201-4567-B9A4-0CB55E66D90F}">
      <dgm:prSet/>
      <dgm:spPr/>
      <dgm:t>
        <a:bodyPr/>
        <a:lstStyle/>
        <a:p>
          <a:endParaRPr lang="hu-HU"/>
        </a:p>
      </dgm:t>
    </dgm:pt>
    <dgm:pt modelId="{69719B3F-63FA-4814-8E60-D28914F8AF1C}" type="sibTrans" cxnId="{096DCFBC-0201-4567-B9A4-0CB55E66D90F}">
      <dgm:prSet/>
      <dgm:spPr/>
      <dgm:t>
        <a:bodyPr/>
        <a:lstStyle/>
        <a:p>
          <a:endParaRPr lang="hu-HU"/>
        </a:p>
      </dgm:t>
    </dgm:pt>
    <dgm:pt modelId="{8ED701FE-1A00-4B84-8795-4F9782FCEC8B}">
      <dgm:prSet phldrT="[Szöveg]"/>
      <dgm:spPr/>
      <dgm:t>
        <a:bodyPr/>
        <a:lstStyle/>
        <a:p>
          <a:endParaRPr lang="hu-HU" sz="1800" dirty="0"/>
        </a:p>
      </dgm:t>
    </dgm:pt>
    <dgm:pt modelId="{7DDBC63D-FF47-4386-9735-DA590C30EAB2}" type="parTrans" cxnId="{5C5E87C0-1EB7-4367-B1EB-51DE646F26EE}">
      <dgm:prSet/>
      <dgm:spPr/>
      <dgm:t>
        <a:bodyPr/>
        <a:lstStyle/>
        <a:p>
          <a:endParaRPr lang="hu-HU"/>
        </a:p>
      </dgm:t>
    </dgm:pt>
    <dgm:pt modelId="{57D3DD83-1560-4236-A094-3A10D4DDB0BD}" type="sibTrans" cxnId="{5C5E87C0-1EB7-4367-B1EB-51DE646F26EE}">
      <dgm:prSet/>
      <dgm:spPr/>
      <dgm:t>
        <a:bodyPr/>
        <a:lstStyle/>
        <a:p>
          <a:endParaRPr lang="hu-HU"/>
        </a:p>
      </dgm:t>
    </dgm:pt>
    <dgm:pt modelId="{8E4044A5-FFF0-409E-8B7B-08EAD5B7F75E}">
      <dgm:prSet phldrT="[Szöveg]"/>
      <dgm:spPr/>
      <dgm:t>
        <a:bodyPr/>
        <a:lstStyle/>
        <a:p>
          <a:r>
            <a:rPr lang="hu-HU" b="1" dirty="0" smtClean="0">
              <a:solidFill>
                <a:srgbClr val="FFFF00"/>
              </a:solidFill>
            </a:rPr>
            <a:t>ÜZENET</a:t>
          </a:r>
          <a:endParaRPr lang="hu-HU" b="1" dirty="0">
            <a:solidFill>
              <a:srgbClr val="FFFF00"/>
            </a:solidFill>
          </a:endParaRPr>
        </a:p>
      </dgm:t>
    </dgm:pt>
    <dgm:pt modelId="{E575ED3C-45FB-46C9-9C44-59E241651A99}" type="parTrans" cxnId="{29ED2059-20A6-4F7B-8BD2-333F238AA7EF}">
      <dgm:prSet/>
      <dgm:spPr/>
      <dgm:t>
        <a:bodyPr/>
        <a:lstStyle/>
        <a:p>
          <a:endParaRPr lang="hu-HU"/>
        </a:p>
      </dgm:t>
    </dgm:pt>
    <dgm:pt modelId="{37A2AC32-B8C0-49FB-A79C-DBC3DE462B1B}" type="sibTrans" cxnId="{29ED2059-20A6-4F7B-8BD2-333F238AA7EF}">
      <dgm:prSet/>
      <dgm:spPr/>
      <dgm:t>
        <a:bodyPr/>
        <a:lstStyle/>
        <a:p>
          <a:endParaRPr lang="hu-HU"/>
        </a:p>
      </dgm:t>
    </dgm:pt>
    <dgm:pt modelId="{D5899AD7-BAC7-41B9-BA9C-08FD6B5A4D27}">
      <dgm:prSet phldrT="[Szöveg]" custT="1"/>
      <dgm:spPr/>
      <dgm:t>
        <a:bodyPr/>
        <a:lstStyle/>
        <a:p>
          <a:r>
            <a:rPr lang="hu-HU" sz="2000" b="1" dirty="0" smtClean="0">
              <a:solidFill>
                <a:srgbClr val="FF0000"/>
              </a:solidFill>
              <a:latin typeface="+mj-lt"/>
            </a:rPr>
            <a:t>Szavak 7%</a:t>
          </a:r>
          <a:endParaRPr lang="hu-HU" sz="2000" b="1" dirty="0">
            <a:solidFill>
              <a:srgbClr val="FF0000"/>
            </a:solidFill>
            <a:latin typeface="+mj-lt"/>
          </a:endParaRPr>
        </a:p>
      </dgm:t>
    </dgm:pt>
    <dgm:pt modelId="{47A32ABE-A9AB-483D-9B3D-5060CF09337D}" type="parTrans" cxnId="{EB66E63A-4FC5-4CCC-AF2F-076BBFB9F8F2}">
      <dgm:prSet/>
      <dgm:spPr/>
      <dgm:t>
        <a:bodyPr/>
        <a:lstStyle/>
        <a:p>
          <a:endParaRPr lang="hu-HU"/>
        </a:p>
      </dgm:t>
    </dgm:pt>
    <dgm:pt modelId="{86C1198A-F898-4429-957E-C34A57AC6D34}" type="sibTrans" cxnId="{EB66E63A-4FC5-4CCC-AF2F-076BBFB9F8F2}">
      <dgm:prSet/>
      <dgm:spPr/>
      <dgm:t>
        <a:bodyPr/>
        <a:lstStyle/>
        <a:p>
          <a:endParaRPr lang="hu-HU"/>
        </a:p>
      </dgm:t>
    </dgm:pt>
    <dgm:pt modelId="{1F660B0D-052E-41E9-A94A-D33FC73C4C98}">
      <dgm:prSet phldrT="[Szöveg]" custT="1"/>
      <dgm:spPr/>
      <dgm:t>
        <a:bodyPr/>
        <a:lstStyle/>
        <a:p>
          <a:r>
            <a:rPr lang="hu-HU" sz="2400" b="1" dirty="0" smtClean="0">
              <a:solidFill>
                <a:srgbClr val="FF0000"/>
              </a:solidFill>
              <a:latin typeface="+mj-lt"/>
            </a:rPr>
            <a:t>HALLGATÓ</a:t>
          </a:r>
          <a:endParaRPr lang="hu-HU" sz="2400" b="1" dirty="0">
            <a:solidFill>
              <a:srgbClr val="FF0000"/>
            </a:solidFill>
            <a:latin typeface="+mj-lt"/>
          </a:endParaRPr>
        </a:p>
      </dgm:t>
    </dgm:pt>
    <dgm:pt modelId="{D5B86F27-67C5-451E-835E-EF5B7EDDD508}" type="parTrans" cxnId="{94CB9CB5-991E-4C86-9205-F5C6C98C9760}">
      <dgm:prSet/>
      <dgm:spPr/>
      <dgm:t>
        <a:bodyPr/>
        <a:lstStyle/>
        <a:p>
          <a:endParaRPr lang="hu-HU"/>
        </a:p>
      </dgm:t>
    </dgm:pt>
    <dgm:pt modelId="{CE31043D-D635-45B2-B0A1-AA7DE9D8E4A8}" type="sibTrans" cxnId="{94CB9CB5-991E-4C86-9205-F5C6C98C9760}">
      <dgm:prSet/>
      <dgm:spPr/>
      <dgm:t>
        <a:bodyPr/>
        <a:lstStyle/>
        <a:p>
          <a:endParaRPr lang="hu-HU"/>
        </a:p>
      </dgm:t>
    </dgm:pt>
    <dgm:pt modelId="{4AA2AF0C-5D89-4B66-BF67-3E61BE4AF8C9}">
      <dgm:prSet phldrT="[Szöveg]" custT="1"/>
      <dgm:spPr/>
      <dgm:t>
        <a:bodyPr/>
        <a:lstStyle/>
        <a:p>
          <a:r>
            <a:rPr lang="hu-HU" sz="2000" dirty="0" smtClean="0">
              <a:latin typeface="+mj-lt"/>
            </a:rPr>
            <a:t>Megérti</a:t>
          </a:r>
          <a:endParaRPr lang="hu-HU" sz="2000" dirty="0">
            <a:latin typeface="+mj-lt"/>
          </a:endParaRPr>
        </a:p>
      </dgm:t>
    </dgm:pt>
    <dgm:pt modelId="{A9376735-39E6-4DBD-AD58-E30B4E39EED6}" type="parTrans" cxnId="{5D603063-CF01-4104-B0FB-69FCE8665F72}">
      <dgm:prSet/>
      <dgm:spPr/>
      <dgm:t>
        <a:bodyPr/>
        <a:lstStyle/>
        <a:p>
          <a:endParaRPr lang="hu-HU"/>
        </a:p>
      </dgm:t>
    </dgm:pt>
    <dgm:pt modelId="{B8CDD84C-8535-4C3B-B5E9-C7373578A580}" type="sibTrans" cxnId="{5D603063-CF01-4104-B0FB-69FCE8665F72}">
      <dgm:prSet/>
      <dgm:spPr/>
      <dgm:t>
        <a:bodyPr/>
        <a:lstStyle/>
        <a:p>
          <a:endParaRPr lang="hu-HU"/>
        </a:p>
      </dgm:t>
    </dgm:pt>
    <dgm:pt modelId="{E608B174-CA80-46FF-9051-312054070941}">
      <dgm:prSet phldrT="[Szöveg]" custT="1"/>
      <dgm:spPr/>
      <dgm:t>
        <a:bodyPr/>
        <a:lstStyle/>
        <a:p>
          <a:r>
            <a:rPr lang="hu-HU" sz="2000" dirty="0" smtClean="0">
              <a:latin typeface="+mj-lt"/>
            </a:rPr>
            <a:t>Továbbítás</a:t>
          </a:r>
          <a:endParaRPr lang="hu-HU" sz="2000" dirty="0">
            <a:latin typeface="+mj-lt"/>
          </a:endParaRPr>
        </a:p>
      </dgm:t>
    </dgm:pt>
    <dgm:pt modelId="{AD91DCED-92F6-40BE-827F-3A59790357CC}" type="parTrans" cxnId="{15A5E464-ACC7-4392-BFCD-5F4E6FC4468E}">
      <dgm:prSet/>
      <dgm:spPr/>
      <dgm:t>
        <a:bodyPr/>
        <a:lstStyle/>
        <a:p>
          <a:endParaRPr lang="hu-HU"/>
        </a:p>
      </dgm:t>
    </dgm:pt>
    <dgm:pt modelId="{4E4AB405-1BCE-4D18-88B4-170FE36523EC}" type="sibTrans" cxnId="{15A5E464-ACC7-4392-BFCD-5F4E6FC4468E}">
      <dgm:prSet/>
      <dgm:spPr/>
      <dgm:t>
        <a:bodyPr/>
        <a:lstStyle/>
        <a:p>
          <a:endParaRPr lang="hu-HU"/>
        </a:p>
      </dgm:t>
    </dgm:pt>
    <dgm:pt modelId="{48BE88FC-42D5-4FD5-8EEA-1B0394044976}">
      <dgm:prSet phldrT="[Szöveg]" custT="1"/>
      <dgm:spPr/>
      <dgm:t>
        <a:bodyPr/>
        <a:lstStyle/>
        <a:p>
          <a:r>
            <a:rPr lang="hu-HU" sz="2000" dirty="0" smtClean="0">
              <a:latin typeface="+mj-lt"/>
            </a:rPr>
            <a:t>Egységes jelrendszer</a:t>
          </a:r>
          <a:endParaRPr lang="hu-HU" sz="2000" dirty="0">
            <a:latin typeface="+mj-lt"/>
          </a:endParaRPr>
        </a:p>
      </dgm:t>
    </dgm:pt>
    <dgm:pt modelId="{D8FB623C-FEDA-472E-8546-B2C443DEA714}" type="parTrans" cxnId="{64B6B43F-ED21-47C9-BB08-E67527374E52}">
      <dgm:prSet/>
      <dgm:spPr/>
      <dgm:t>
        <a:bodyPr/>
        <a:lstStyle/>
        <a:p>
          <a:endParaRPr lang="hu-HU"/>
        </a:p>
      </dgm:t>
    </dgm:pt>
    <dgm:pt modelId="{48A058A7-551D-4076-B6FD-926E3D6AE01F}" type="sibTrans" cxnId="{64B6B43F-ED21-47C9-BB08-E67527374E52}">
      <dgm:prSet/>
      <dgm:spPr/>
      <dgm:t>
        <a:bodyPr/>
        <a:lstStyle/>
        <a:p>
          <a:endParaRPr lang="hu-HU"/>
        </a:p>
      </dgm:t>
    </dgm:pt>
    <dgm:pt modelId="{3BF2836D-60BA-40DB-9F5D-AC8B0335C441}">
      <dgm:prSet phldrT="[Szöveg]" custT="1"/>
      <dgm:spPr/>
      <dgm:t>
        <a:bodyPr/>
        <a:lstStyle/>
        <a:p>
          <a:r>
            <a:rPr lang="hu-HU" sz="2000" dirty="0" smtClean="0">
              <a:latin typeface="+mj-lt"/>
            </a:rPr>
            <a:t>Mit is akarhatott mondani?</a:t>
          </a:r>
          <a:endParaRPr lang="hu-HU" sz="2000" dirty="0">
            <a:latin typeface="+mj-lt"/>
          </a:endParaRPr>
        </a:p>
      </dgm:t>
    </dgm:pt>
    <dgm:pt modelId="{C68A2949-4B0D-4991-B683-D7FC01AD0128}" type="parTrans" cxnId="{6F445A80-36EF-4E93-A9A6-C73631EA0F41}">
      <dgm:prSet/>
      <dgm:spPr/>
      <dgm:t>
        <a:bodyPr/>
        <a:lstStyle/>
        <a:p>
          <a:endParaRPr lang="hu-HU"/>
        </a:p>
      </dgm:t>
    </dgm:pt>
    <dgm:pt modelId="{C1199C96-E58D-4839-A00F-3D15204E6F23}" type="sibTrans" cxnId="{6F445A80-36EF-4E93-A9A6-C73631EA0F41}">
      <dgm:prSet/>
      <dgm:spPr/>
      <dgm:t>
        <a:bodyPr/>
        <a:lstStyle/>
        <a:p>
          <a:endParaRPr lang="hu-HU"/>
        </a:p>
      </dgm:t>
    </dgm:pt>
    <dgm:pt modelId="{6498C021-C2F6-410F-8CFF-639B496C19A9}">
      <dgm:prSet phldrT="[Szöveg]" custT="1"/>
      <dgm:spPr/>
      <dgm:t>
        <a:bodyPr/>
        <a:lstStyle/>
        <a:p>
          <a:r>
            <a:rPr lang="hu-HU" sz="2000" b="1" dirty="0" smtClean="0">
              <a:solidFill>
                <a:srgbClr val="FF0000"/>
              </a:solidFill>
              <a:latin typeface="+mj-lt"/>
            </a:rPr>
            <a:t>Hanglejtés 38%</a:t>
          </a:r>
          <a:endParaRPr lang="hu-HU" sz="2000" b="1" dirty="0">
            <a:solidFill>
              <a:srgbClr val="FF0000"/>
            </a:solidFill>
            <a:latin typeface="+mj-lt"/>
          </a:endParaRPr>
        </a:p>
      </dgm:t>
    </dgm:pt>
    <dgm:pt modelId="{9D72CA32-CD15-4911-AA02-EAE3101D5526}" type="parTrans" cxnId="{BAB17FA5-BE2C-4B1A-B31F-DAF4553EEDB9}">
      <dgm:prSet/>
      <dgm:spPr/>
      <dgm:t>
        <a:bodyPr/>
        <a:lstStyle/>
        <a:p>
          <a:endParaRPr lang="hu-HU"/>
        </a:p>
      </dgm:t>
    </dgm:pt>
    <dgm:pt modelId="{43C3D7C0-8402-498E-AE87-623B831663D3}" type="sibTrans" cxnId="{BAB17FA5-BE2C-4B1A-B31F-DAF4553EEDB9}">
      <dgm:prSet/>
      <dgm:spPr/>
      <dgm:t>
        <a:bodyPr/>
        <a:lstStyle/>
        <a:p>
          <a:endParaRPr lang="hu-HU"/>
        </a:p>
      </dgm:t>
    </dgm:pt>
    <dgm:pt modelId="{9A9AD2D3-FC0D-4A68-8EA5-2495B917E46C}">
      <dgm:prSet phldrT="[Szöveg]" custT="1"/>
      <dgm:spPr/>
      <dgm:t>
        <a:bodyPr/>
        <a:lstStyle/>
        <a:p>
          <a:endParaRPr lang="hu-HU" sz="2400" dirty="0">
            <a:latin typeface="+mj-lt"/>
          </a:endParaRPr>
        </a:p>
      </dgm:t>
    </dgm:pt>
    <dgm:pt modelId="{77C7BA8F-5A12-4A70-81DF-6118207F0C0A}" type="parTrans" cxnId="{D71C0899-6E22-4E30-B274-8A9D585CC6B5}">
      <dgm:prSet/>
      <dgm:spPr/>
      <dgm:t>
        <a:bodyPr/>
        <a:lstStyle/>
        <a:p>
          <a:endParaRPr lang="hu-HU"/>
        </a:p>
      </dgm:t>
    </dgm:pt>
    <dgm:pt modelId="{61687250-007C-4D90-BCCE-D72E53127263}" type="sibTrans" cxnId="{D71C0899-6E22-4E30-B274-8A9D585CC6B5}">
      <dgm:prSet/>
      <dgm:spPr/>
      <dgm:t>
        <a:bodyPr/>
        <a:lstStyle/>
        <a:p>
          <a:endParaRPr lang="hu-HU"/>
        </a:p>
      </dgm:t>
    </dgm:pt>
    <dgm:pt modelId="{4C800F7C-A9F1-4D65-8E94-76461700441A}">
      <dgm:prSet phldrT="[Szöveg]" custT="1"/>
      <dgm:spPr/>
      <dgm:t>
        <a:bodyPr/>
        <a:lstStyle/>
        <a:p>
          <a:r>
            <a:rPr lang="hu-HU" sz="2000" b="1" dirty="0" smtClean="0">
              <a:solidFill>
                <a:srgbClr val="FF0000"/>
              </a:solidFill>
              <a:latin typeface="+mj-lt"/>
            </a:rPr>
            <a:t>Testbeszéd 55%</a:t>
          </a:r>
          <a:endParaRPr lang="hu-HU" sz="2000" b="1" dirty="0">
            <a:solidFill>
              <a:srgbClr val="FF0000"/>
            </a:solidFill>
            <a:latin typeface="+mj-lt"/>
          </a:endParaRPr>
        </a:p>
      </dgm:t>
    </dgm:pt>
    <dgm:pt modelId="{93E2EA3D-E06A-49FC-82C4-5F91B8FE89F1}" type="parTrans" cxnId="{66D005FD-55F4-4129-88B1-B0FAC91BF1EA}">
      <dgm:prSet/>
      <dgm:spPr/>
      <dgm:t>
        <a:bodyPr/>
        <a:lstStyle/>
        <a:p>
          <a:endParaRPr lang="hu-HU"/>
        </a:p>
      </dgm:t>
    </dgm:pt>
    <dgm:pt modelId="{4A59FFB6-116F-4211-8F92-D35FE27B1CC0}" type="sibTrans" cxnId="{66D005FD-55F4-4129-88B1-B0FAC91BF1EA}">
      <dgm:prSet/>
      <dgm:spPr/>
      <dgm:t>
        <a:bodyPr/>
        <a:lstStyle/>
        <a:p>
          <a:endParaRPr lang="hu-HU"/>
        </a:p>
      </dgm:t>
    </dgm:pt>
    <dgm:pt modelId="{FEAB7644-251C-4DD3-88D2-F1FA0F047BC9}" type="pres">
      <dgm:prSet presAssocID="{8027A2BA-63EC-4B60-90EE-2B65673594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944950C-574E-4EB3-8215-2811AA18F16A}" type="pres">
      <dgm:prSet presAssocID="{8027A2BA-63EC-4B60-90EE-2B65673594B5}" presName="tSp" presStyleCnt="0"/>
      <dgm:spPr/>
    </dgm:pt>
    <dgm:pt modelId="{96423E08-C9E6-4F62-A46A-F54BEF6C23B6}" type="pres">
      <dgm:prSet presAssocID="{8027A2BA-63EC-4B60-90EE-2B65673594B5}" presName="bSp" presStyleCnt="0"/>
      <dgm:spPr/>
    </dgm:pt>
    <dgm:pt modelId="{224AD6EB-2BC9-4A30-BFA6-6C7DA74DD5D7}" type="pres">
      <dgm:prSet presAssocID="{8027A2BA-63EC-4B60-90EE-2B65673594B5}" presName="process" presStyleCnt="0"/>
      <dgm:spPr/>
    </dgm:pt>
    <dgm:pt modelId="{D62223E5-54E6-413E-A1FA-81E7E3BCCF26}" type="pres">
      <dgm:prSet presAssocID="{FCBFE474-6581-49A2-8D85-4465374B1C1B}" presName="composite1" presStyleCnt="0"/>
      <dgm:spPr/>
    </dgm:pt>
    <dgm:pt modelId="{3E05E804-FE0E-43C7-AB12-8D4DD62E0AC6}" type="pres">
      <dgm:prSet presAssocID="{FCBFE474-6581-49A2-8D85-4465374B1C1B}" presName="dummyNode1" presStyleLbl="node1" presStyleIdx="0" presStyleCnt="3"/>
      <dgm:spPr/>
    </dgm:pt>
    <dgm:pt modelId="{BE6D10DF-95AC-4C4C-9F19-218909663E11}" type="pres">
      <dgm:prSet presAssocID="{FCBFE474-6581-49A2-8D85-4465374B1C1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EB0DA5E-415B-424C-B9C8-4EE81266C537}" type="pres">
      <dgm:prSet presAssocID="{FCBFE474-6581-49A2-8D85-4465374B1C1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2619593-271F-4F13-B6ED-A6607E9FF81A}" type="pres">
      <dgm:prSet presAssocID="{FCBFE474-6581-49A2-8D85-4465374B1C1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52A6BF-C352-4CB7-B8B3-2F2E604DAF55}" type="pres">
      <dgm:prSet presAssocID="{FCBFE474-6581-49A2-8D85-4465374B1C1B}" presName="connSite1" presStyleCnt="0"/>
      <dgm:spPr/>
    </dgm:pt>
    <dgm:pt modelId="{D080E78C-E397-42B3-8C7B-63001BC7AF94}" type="pres">
      <dgm:prSet presAssocID="{855FB904-3C40-42D0-AB8A-90EA51D96A33}" presName="Name9" presStyleLbl="sibTrans2D1" presStyleIdx="0" presStyleCnt="2"/>
      <dgm:spPr/>
      <dgm:t>
        <a:bodyPr/>
        <a:lstStyle/>
        <a:p>
          <a:endParaRPr lang="hu-HU"/>
        </a:p>
      </dgm:t>
    </dgm:pt>
    <dgm:pt modelId="{77B17B01-B0D0-4533-81CF-E111584059E7}" type="pres">
      <dgm:prSet presAssocID="{8E4044A5-FFF0-409E-8B7B-08EAD5B7F75E}" presName="composite2" presStyleCnt="0"/>
      <dgm:spPr/>
    </dgm:pt>
    <dgm:pt modelId="{6ADD4F20-5000-4674-947F-1580FDCDB8CC}" type="pres">
      <dgm:prSet presAssocID="{8E4044A5-FFF0-409E-8B7B-08EAD5B7F75E}" presName="dummyNode2" presStyleLbl="node1" presStyleIdx="0" presStyleCnt="3"/>
      <dgm:spPr/>
    </dgm:pt>
    <dgm:pt modelId="{003A61C7-1D5C-424A-9500-AD644D3B1C28}" type="pres">
      <dgm:prSet presAssocID="{8E4044A5-FFF0-409E-8B7B-08EAD5B7F75E}" presName="childNode2" presStyleLbl="bgAcc1" presStyleIdx="1" presStyleCnt="3" custScaleX="121322" custScaleY="123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A09FDC7-F7FF-4820-86D6-3E543D943EC9}" type="pres">
      <dgm:prSet presAssocID="{8E4044A5-FFF0-409E-8B7B-08EAD5B7F7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E1E70C1-1FAF-4DDF-9697-F2D8CF885D5F}" type="pres">
      <dgm:prSet presAssocID="{8E4044A5-FFF0-409E-8B7B-08EAD5B7F75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997722F-861F-4EAC-B931-5A3DC387BA17}" type="pres">
      <dgm:prSet presAssocID="{8E4044A5-FFF0-409E-8B7B-08EAD5B7F75E}" presName="connSite2" presStyleCnt="0"/>
      <dgm:spPr/>
    </dgm:pt>
    <dgm:pt modelId="{04C33461-9272-482D-BFF2-64B31EBA0BC1}" type="pres">
      <dgm:prSet presAssocID="{37A2AC32-B8C0-49FB-A79C-DBC3DE462B1B}" presName="Name18" presStyleLbl="sibTrans2D1" presStyleIdx="1" presStyleCnt="2"/>
      <dgm:spPr/>
      <dgm:t>
        <a:bodyPr/>
        <a:lstStyle/>
        <a:p>
          <a:endParaRPr lang="hu-HU"/>
        </a:p>
      </dgm:t>
    </dgm:pt>
    <dgm:pt modelId="{0CCC9D40-1C6A-44F1-9A96-D5CF0E4BA7C6}" type="pres">
      <dgm:prSet presAssocID="{1F660B0D-052E-41E9-A94A-D33FC73C4C98}" presName="composite1" presStyleCnt="0"/>
      <dgm:spPr/>
    </dgm:pt>
    <dgm:pt modelId="{D8657C2A-0F2E-498E-BF9B-8814EB82724F}" type="pres">
      <dgm:prSet presAssocID="{1F660B0D-052E-41E9-A94A-D33FC73C4C98}" presName="dummyNode1" presStyleLbl="node1" presStyleIdx="1" presStyleCnt="3"/>
      <dgm:spPr/>
    </dgm:pt>
    <dgm:pt modelId="{9ECD2B12-1DFD-48F0-A160-EAAFA52EA330}" type="pres">
      <dgm:prSet presAssocID="{1F660B0D-052E-41E9-A94A-D33FC73C4C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41A9118-6BBB-42BC-B2E2-C4825010955F}" type="pres">
      <dgm:prSet presAssocID="{1F660B0D-052E-41E9-A94A-D33FC73C4C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2273161-B1F3-4BA2-8989-131F40345CDB}" type="pres">
      <dgm:prSet presAssocID="{1F660B0D-052E-41E9-A94A-D33FC73C4C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627C9C6-3751-4392-A003-AD2254921973}" type="pres">
      <dgm:prSet presAssocID="{1F660B0D-052E-41E9-A94A-D33FC73C4C98}" presName="connSite1" presStyleCnt="0"/>
      <dgm:spPr/>
    </dgm:pt>
  </dgm:ptLst>
  <dgm:cxnLst>
    <dgm:cxn modelId="{5D603063-CF01-4104-B0FB-69FCE8665F72}" srcId="{1F660B0D-052E-41E9-A94A-D33FC73C4C98}" destId="{4AA2AF0C-5D89-4B66-BF67-3E61BE4AF8C9}" srcOrd="0" destOrd="0" parTransId="{A9376735-39E6-4DBD-AD58-E30B4E39EED6}" sibTransId="{B8CDD84C-8535-4C3B-B5E9-C7373578A580}"/>
    <dgm:cxn modelId="{E964715C-2BCF-48D8-9704-91E832711476}" type="presOf" srcId="{4AA2AF0C-5D89-4B66-BF67-3E61BE4AF8C9}" destId="{841A9118-6BBB-42BC-B2E2-C4825010955F}" srcOrd="1" destOrd="0" presId="urn:microsoft.com/office/officeart/2005/8/layout/hProcess4"/>
    <dgm:cxn modelId="{64B6B43F-ED21-47C9-BB08-E67527374E52}" srcId="{FCBFE474-6581-49A2-8D85-4465374B1C1B}" destId="{48BE88FC-42D5-4FD5-8EEA-1B0394044976}" srcOrd="2" destOrd="0" parTransId="{D8FB623C-FEDA-472E-8546-B2C443DEA714}" sibTransId="{48A058A7-551D-4076-B6FD-926E3D6AE01F}"/>
    <dgm:cxn modelId="{06189E23-F415-47C9-A334-E207A25AB8A4}" type="presOf" srcId="{D5899AD7-BAC7-41B9-BA9C-08FD6B5A4D27}" destId="{FA09FDC7-F7FF-4820-86D6-3E543D943EC9}" srcOrd="1" destOrd="0" presId="urn:microsoft.com/office/officeart/2005/8/layout/hProcess4"/>
    <dgm:cxn modelId="{56724DE0-5E72-4056-8A08-1C6F2FC395EA}" type="presOf" srcId="{4C800F7C-A9F1-4D65-8E94-76461700441A}" destId="{003A61C7-1D5C-424A-9500-AD644D3B1C28}" srcOrd="0" destOrd="2" presId="urn:microsoft.com/office/officeart/2005/8/layout/hProcess4"/>
    <dgm:cxn modelId="{42C32C08-20F5-4CA6-AE90-36B9D16C8159}" type="presOf" srcId="{E608B174-CA80-46FF-9051-312054070941}" destId="{8EB0DA5E-415B-424C-B9C8-4EE81266C537}" srcOrd="1" destOrd="1" presId="urn:microsoft.com/office/officeart/2005/8/layout/hProcess4"/>
    <dgm:cxn modelId="{450B705B-7EC5-4D64-96D3-2CB137DCBAC1}" type="presOf" srcId="{6498C021-C2F6-410F-8CFF-639B496C19A9}" destId="{FA09FDC7-F7FF-4820-86D6-3E543D943EC9}" srcOrd="1" destOrd="1" presId="urn:microsoft.com/office/officeart/2005/8/layout/hProcess4"/>
    <dgm:cxn modelId="{5C5E87C0-1EB7-4367-B1EB-51DE646F26EE}" srcId="{FCBFE474-6581-49A2-8D85-4465374B1C1B}" destId="{8ED701FE-1A00-4B84-8795-4F9782FCEC8B}" srcOrd="3" destOrd="0" parTransId="{7DDBC63D-FF47-4386-9735-DA590C30EAB2}" sibTransId="{57D3DD83-1560-4236-A094-3A10D4DDB0BD}"/>
    <dgm:cxn modelId="{80C8DFB4-D8DF-4DF0-857C-F8C98BD800D4}" type="presOf" srcId="{3BF2836D-60BA-40DB-9F5D-AC8B0335C441}" destId="{9ECD2B12-1DFD-48F0-A160-EAAFA52EA330}" srcOrd="0" destOrd="1" presId="urn:microsoft.com/office/officeart/2005/8/layout/hProcess4"/>
    <dgm:cxn modelId="{94CB9CB5-991E-4C86-9205-F5C6C98C9760}" srcId="{8027A2BA-63EC-4B60-90EE-2B65673594B5}" destId="{1F660B0D-052E-41E9-A94A-D33FC73C4C98}" srcOrd="2" destOrd="0" parTransId="{D5B86F27-67C5-451E-835E-EF5B7EDDD508}" sibTransId="{CE31043D-D635-45B2-B0A1-AA7DE9D8E4A8}"/>
    <dgm:cxn modelId="{4FF5EB5C-770C-48AE-916E-0768259081DB}" type="presOf" srcId="{1F660B0D-052E-41E9-A94A-D33FC73C4C98}" destId="{22273161-B1F3-4BA2-8989-131F40345CDB}" srcOrd="0" destOrd="0" presId="urn:microsoft.com/office/officeart/2005/8/layout/hProcess4"/>
    <dgm:cxn modelId="{511B9883-8755-474E-BE84-5C7142CF458E}" type="presOf" srcId="{D5899AD7-BAC7-41B9-BA9C-08FD6B5A4D27}" destId="{003A61C7-1D5C-424A-9500-AD644D3B1C28}" srcOrd="0" destOrd="0" presId="urn:microsoft.com/office/officeart/2005/8/layout/hProcess4"/>
    <dgm:cxn modelId="{39B9CD34-58BF-4B28-A7F4-7D3C6976E361}" type="presOf" srcId="{8ED701FE-1A00-4B84-8795-4F9782FCEC8B}" destId="{BE6D10DF-95AC-4C4C-9F19-218909663E11}" srcOrd="0" destOrd="3" presId="urn:microsoft.com/office/officeart/2005/8/layout/hProcess4"/>
    <dgm:cxn modelId="{1467273D-EF33-4326-8154-DA6B8374F0AE}" type="presOf" srcId="{855FB904-3C40-42D0-AB8A-90EA51D96A33}" destId="{D080E78C-E397-42B3-8C7B-63001BC7AF94}" srcOrd="0" destOrd="0" presId="urn:microsoft.com/office/officeart/2005/8/layout/hProcess4"/>
    <dgm:cxn modelId="{6F445A80-36EF-4E93-A9A6-C73631EA0F41}" srcId="{1F660B0D-052E-41E9-A94A-D33FC73C4C98}" destId="{3BF2836D-60BA-40DB-9F5D-AC8B0335C441}" srcOrd="1" destOrd="0" parTransId="{C68A2949-4B0D-4991-B683-D7FC01AD0128}" sibTransId="{C1199C96-E58D-4839-A00F-3D15204E6F23}"/>
    <dgm:cxn modelId="{8139F316-0627-41D4-9ED1-B5C9754A1F25}" type="presOf" srcId="{4AA2AF0C-5D89-4B66-BF67-3E61BE4AF8C9}" destId="{9ECD2B12-1DFD-48F0-A160-EAAFA52EA330}" srcOrd="0" destOrd="0" presId="urn:microsoft.com/office/officeart/2005/8/layout/hProcess4"/>
    <dgm:cxn modelId="{1B3D3493-BF9A-4A87-83F3-3B17902EE7C5}" type="presOf" srcId="{8E4044A5-FFF0-409E-8B7B-08EAD5B7F75E}" destId="{3E1E70C1-1FAF-4DDF-9697-F2D8CF885D5F}" srcOrd="0" destOrd="0" presId="urn:microsoft.com/office/officeart/2005/8/layout/hProcess4"/>
    <dgm:cxn modelId="{15A5E464-ACC7-4392-BFCD-5F4E6FC4468E}" srcId="{FCBFE474-6581-49A2-8D85-4465374B1C1B}" destId="{E608B174-CA80-46FF-9051-312054070941}" srcOrd="1" destOrd="0" parTransId="{AD91DCED-92F6-40BE-827F-3A59790357CC}" sibTransId="{4E4AB405-1BCE-4D18-88B4-170FE36523EC}"/>
    <dgm:cxn modelId="{D149F1E3-66E4-46D4-BAC2-EE45AF1F4436}" type="presOf" srcId="{4C800F7C-A9F1-4D65-8E94-76461700441A}" destId="{FA09FDC7-F7FF-4820-86D6-3E543D943EC9}" srcOrd="1" destOrd="2" presId="urn:microsoft.com/office/officeart/2005/8/layout/hProcess4"/>
    <dgm:cxn modelId="{8F77F101-0967-400D-94CB-00348EE1585A}" type="presOf" srcId="{E608B174-CA80-46FF-9051-312054070941}" destId="{BE6D10DF-95AC-4C4C-9F19-218909663E11}" srcOrd="0" destOrd="1" presId="urn:microsoft.com/office/officeart/2005/8/layout/hProcess4"/>
    <dgm:cxn modelId="{D4862A2D-E94F-4087-A222-37EB7124FA73}" type="presOf" srcId="{48BE88FC-42D5-4FD5-8EEA-1B0394044976}" destId="{8EB0DA5E-415B-424C-B9C8-4EE81266C537}" srcOrd="1" destOrd="2" presId="urn:microsoft.com/office/officeart/2005/8/layout/hProcess4"/>
    <dgm:cxn modelId="{6D33BB8A-5E58-4054-8D39-2ED512FA252F}" type="presOf" srcId="{6498C021-C2F6-410F-8CFF-639B496C19A9}" destId="{003A61C7-1D5C-424A-9500-AD644D3B1C28}" srcOrd="0" destOrd="1" presId="urn:microsoft.com/office/officeart/2005/8/layout/hProcess4"/>
    <dgm:cxn modelId="{F97C19E8-EF99-4FC1-A3D0-5E0236C533A1}" type="presOf" srcId="{FCBFE474-6581-49A2-8D85-4465374B1C1B}" destId="{D2619593-271F-4F13-B6ED-A6607E9FF81A}" srcOrd="0" destOrd="0" presId="urn:microsoft.com/office/officeart/2005/8/layout/hProcess4"/>
    <dgm:cxn modelId="{BAB17FA5-BE2C-4B1A-B31F-DAF4553EEDB9}" srcId="{8E4044A5-FFF0-409E-8B7B-08EAD5B7F75E}" destId="{6498C021-C2F6-410F-8CFF-639B496C19A9}" srcOrd="1" destOrd="0" parTransId="{9D72CA32-CD15-4911-AA02-EAE3101D5526}" sibTransId="{43C3D7C0-8402-498E-AE87-623B831663D3}"/>
    <dgm:cxn modelId="{5318BE92-33C3-4B50-9FF0-C70A0C0B17B0}" type="presOf" srcId="{37A2AC32-B8C0-49FB-A79C-DBC3DE462B1B}" destId="{04C33461-9272-482D-BFF2-64B31EBA0BC1}" srcOrd="0" destOrd="0" presId="urn:microsoft.com/office/officeart/2005/8/layout/hProcess4"/>
    <dgm:cxn modelId="{EB66E63A-4FC5-4CCC-AF2F-076BBFB9F8F2}" srcId="{8E4044A5-FFF0-409E-8B7B-08EAD5B7F75E}" destId="{D5899AD7-BAC7-41B9-BA9C-08FD6B5A4D27}" srcOrd="0" destOrd="0" parTransId="{47A32ABE-A9AB-483D-9B3D-5060CF09337D}" sibTransId="{86C1198A-F898-4429-957E-C34A57AC6D34}"/>
    <dgm:cxn modelId="{6426A2D0-A443-4832-85CF-88558B167DAD}" srcId="{8027A2BA-63EC-4B60-90EE-2B65673594B5}" destId="{FCBFE474-6581-49A2-8D85-4465374B1C1B}" srcOrd="0" destOrd="0" parTransId="{7D7B918E-3724-4673-9127-45DC8B4A9BB3}" sibTransId="{855FB904-3C40-42D0-AB8A-90EA51D96A33}"/>
    <dgm:cxn modelId="{E0DCE406-DED7-4729-A17F-4A244F56F7F4}" type="presOf" srcId="{8027A2BA-63EC-4B60-90EE-2B65673594B5}" destId="{FEAB7644-251C-4DD3-88D2-F1FA0F047BC9}" srcOrd="0" destOrd="0" presId="urn:microsoft.com/office/officeart/2005/8/layout/hProcess4"/>
    <dgm:cxn modelId="{29ED2059-20A6-4F7B-8BD2-333F238AA7EF}" srcId="{8027A2BA-63EC-4B60-90EE-2B65673594B5}" destId="{8E4044A5-FFF0-409E-8B7B-08EAD5B7F75E}" srcOrd="1" destOrd="0" parTransId="{E575ED3C-45FB-46C9-9C44-59E241651A99}" sibTransId="{37A2AC32-B8C0-49FB-A79C-DBC3DE462B1B}"/>
    <dgm:cxn modelId="{1B207F83-3C1B-47F1-84EB-39CA865B148C}" type="presOf" srcId="{EFADA884-6AA0-4207-BC59-679953C1A448}" destId="{8EB0DA5E-415B-424C-B9C8-4EE81266C537}" srcOrd="1" destOrd="0" presId="urn:microsoft.com/office/officeart/2005/8/layout/hProcess4"/>
    <dgm:cxn modelId="{096DCFBC-0201-4567-B9A4-0CB55E66D90F}" srcId="{FCBFE474-6581-49A2-8D85-4465374B1C1B}" destId="{EFADA884-6AA0-4207-BC59-679953C1A448}" srcOrd="0" destOrd="0" parTransId="{DEF72C59-600D-419C-A798-ACCA34F7B238}" sibTransId="{69719B3F-63FA-4814-8E60-D28914F8AF1C}"/>
    <dgm:cxn modelId="{13B47F4F-401B-4DED-9C92-46A3F6F5FD10}" type="presOf" srcId="{48BE88FC-42D5-4FD5-8EEA-1B0394044976}" destId="{BE6D10DF-95AC-4C4C-9F19-218909663E11}" srcOrd="0" destOrd="2" presId="urn:microsoft.com/office/officeart/2005/8/layout/hProcess4"/>
    <dgm:cxn modelId="{D71C0899-6E22-4E30-B274-8A9D585CC6B5}" srcId="{8E4044A5-FFF0-409E-8B7B-08EAD5B7F75E}" destId="{9A9AD2D3-FC0D-4A68-8EA5-2495B917E46C}" srcOrd="3" destOrd="0" parTransId="{77C7BA8F-5A12-4A70-81DF-6118207F0C0A}" sibTransId="{61687250-007C-4D90-BCCE-D72E53127263}"/>
    <dgm:cxn modelId="{C211AA79-3A10-4BB2-9940-47DD7C1CDA93}" type="presOf" srcId="{3BF2836D-60BA-40DB-9F5D-AC8B0335C441}" destId="{841A9118-6BBB-42BC-B2E2-C4825010955F}" srcOrd="1" destOrd="1" presId="urn:microsoft.com/office/officeart/2005/8/layout/hProcess4"/>
    <dgm:cxn modelId="{66D005FD-55F4-4129-88B1-B0FAC91BF1EA}" srcId="{8E4044A5-FFF0-409E-8B7B-08EAD5B7F75E}" destId="{4C800F7C-A9F1-4D65-8E94-76461700441A}" srcOrd="2" destOrd="0" parTransId="{93E2EA3D-E06A-49FC-82C4-5F91B8FE89F1}" sibTransId="{4A59FFB6-116F-4211-8F92-D35FE27B1CC0}"/>
    <dgm:cxn modelId="{D41E2924-E276-4A97-ADB7-39AD460C72CE}" type="presOf" srcId="{9A9AD2D3-FC0D-4A68-8EA5-2495B917E46C}" destId="{003A61C7-1D5C-424A-9500-AD644D3B1C28}" srcOrd="0" destOrd="3" presId="urn:microsoft.com/office/officeart/2005/8/layout/hProcess4"/>
    <dgm:cxn modelId="{E4557C51-2106-4F88-9178-3FD3FAC30ACD}" type="presOf" srcId="{9A9AD2D3-FC0D-4A68-8EA5-2495B917E46C}" destId="{FA09FDC7-F7FF-4820-86D6-3E543D943EC9}" srcOrd="1" destOrd="3" presId="urn:microsoft.com/office/officeart/2005/8/layout/hProcess4"/>
    <dgm:cxn modelId="{4ECB6B1E-0211-4D28-B316-F85A5795926E}" type="presOf" srcId="{EFADA884-6AA0-4207-BC59-679953C1A448}" destId="{BE6D10DF-95AC-4C4C-9F19-218909663E11}" srcOrd="0" destOrd="0" presId="urn:microsoft.com/office/officeart/2005/8/layout/hProcess4"/>
    <dgm:cxn modelId="{15FB2FBE-578E-49D4-9507-8E58650D830C}" type="presOf" srcId="{8ED701FE-1A00-4B84-8795-4F9782FCEC8B}" destId="{8EB0DA5E-415B-424C-B9C8-4EE81266C537}" srcOrd="1" destOrd="3" presId="urn:microsoft.com/office/officeart/2005/8/layout/hProcess4"/>
    <dgm:cxn modelId="{B87EEDCB-D338-4F1A-A250-03503F36D6AD}" type="presParOf" srcId="{FEAB7644-251C-4DD3-88D2-F1FA0F047BC9}" destId="{5944950C-574E-4EB3-8215-2811AA18F16A}" srcOrd="0" destOrd="0" presId="urn:microsoft.com/office/officeart/2005/8/layout/hProcess4"/>
    <dgm:cxn modelId="{31929AEE-0608-4293-8DAC-20106AE98190}" type="presParOf" srcId="{FEAB7644-251C-4DD3-88D2-F1FA0F047BC9}" destId="{96423E08-C9E6-4F62-A46A-F54BEF6C23B6}" srcOrd="1" destOrd="0" presId="urn:microsoft.com/office/officeart/2005/8/layout/hProcess4"/>
    <dgm:cxn modelId="{E1613849-2187-48DE-BFED-C6E2970327B8}" type="presParOf" srcId="{FEAB7644-251C-4DD3-88D2-F1FA0F047BC9}" destId="{224AD6EB-2BC9-4A30-BFA6-6C7DA74DD5D7}" srcOrd="2" destOrd="0" presId="urn:microsoft.com/office/officeart/2005/8/layout/hProcess4"/>
    <dgm:cxn modelId="{9D12413D-2AA1-41C7-845C-7B49C66B24B3}" type="presParOf" srcId="{224AD6EB-2BC9-4A30-BFA6-6C7DA74DD5D7}" destId="{D62223E5-54E6-413E-A1FA-81E7E3BCCF26}" srcOrd="0" destOrd="0" presId="urn:microsoft.com/office/officeart/2005/8/layout/hProcess4"/>
    <dgm:cxn modelId="{F1EA04CF-DA00-4530-92B8-B0F0AA6F2779}" type="presParOf" srcId="{D62223E5-54E6-413E-A1FA-81E7E3BCCF26}" destId="{3E05E804-FE0E-43C7-AB12-8D4DD62E0AC6}" srcOrd="0" destOrd="0" presId="urn:microsoft.com/office/officeart/2005/8/layout/hProcess4"/>
    <dgm:cxn modelId="{EEF78746-8E4F-4CBD-B6F5-C31FC3805A9F}" type="presParOf" srcId="{D62223E5-54E6-413E-A1FA-81E7E3BCCF26}" destId="{BE6D10DF-95AC-4C4C-9F19-218909663E11}" srcOrd="1" destOrd="0" presId="urn:microsoft.com/office/officeart/2005/8/layout/hProcess4"/>
    <dgm:cxn modelId="{AA39B9EA-71B8-4047-9228-3B27C81DFC7C}" type="presParOf" srcId="{D62223E5-54E6-413E-A1FA-81E7E3BCCF26}" destId="{8EB0DA5E-415B-424C-B9C8-4EE81266C537}" srcOrd="2" destOrd="0" presId="urn:microsoft.com/office/officeart/2005/8/layout/hProcess4"/>
    <dgm:cxn modelId="{992008C8-E0B7-4EA0-90D3-4980390A98FE}" type="presParOf" srcId="{D62223E5-54E6-413E-A1FA-81E7E3BCCF26}" destId="{D2619593-271F-4F13-B6ED-A6607E9FF81A}" srcOrd="3" destOrd="0" presId="urn:microsoft.com/office/officeart/2005/8/layout/hProcess4"/>
    <dgm:cxn modelId="{9A1B51B2-4B9A-462A-BFA7-F20E1082B43B}" type="presParOf" srcId="{D62223E5-54E6-413E-A1FA-81E7E3BCCF26}" destId="{C652A6BF-C352-4CB7-B8B3-2F2E604DAF55}" srcOrd="4" destOrd="0" presId="urn:microsoft.com/office/officeart/2005/8/layout/hProcess4"/>
    <dgm:cxn modelId="{05D6B457-E765-4DB5-92EE-37DAFF408787}" type="presParOf" srcId="{224AD6EB-2BC9-4A30-BFA6-6C7DA74DD5D7}" destId="{D080E78C-E397-42B3-8C7B-63001BC7AF94}" srcOrd="1" destOrd="0" presId="urn:microsoft.com/office/officeart/2005/8/layout/hProcess4"/>
    <dgm:cxn modelId="{C7447864-B3A6-4E73-8CD5-F7518A9FB698}" type="presParOf" srcId="{224AD6EB-2BC9-4A30-BFA6-6C7DA74DD5D7}" destId="{77B17B01-B0D0-4533-81CF-E111584059E7}" srcOrd="2" destOrd="0" presId="urn:microsoft.com/office/officeart/2005/8/layout/hProcess4"/>
    <dgm:cxn modelId="{35C661B9-18FA-4380-ABD5-CD9E78CF9C49}" type="presParOf" srcId="{77B17B01-B0D0-4533-81CF-E111584059E7}" destId="{6ADD4F20-5000-4674-947F-1580FDCDB8CC}" srcOrd="0" destOrd="0" presId="urn:microsoft.com/office/officeart/2005/8/layout/hProcess4"/>
    <dgm:cxn modelId="{44F8C26C-0968-43CF-9837-22EE0AE61DDB}" type="presParOf" srcId="{77B17B01-B0D0-4533-81CF-E111584059E7}" destId="{003A61C7-1D5C-424A-9500-AD644D3B1C28}" srcOrd="1" destOrd="0" presId="urn:microsoft.com/office/officeart/2005/8/layout/hProcess4"/>
    <dgm:cxn modelId="{730BAE41-291A-43CD-B36E-6BD35F0BFBF8}" type="presParOf" srcId="{77B17B01-B0D0-4533-81CF-E111584059E7}" destId="{FA09FDC7-F7FF-4820-86D6-3E543D943EC9}" srcOrd="2" destOrd="0" presId="urn:microsoft.com/office/officeart/2005/8/layout/hProcess4"/>
    <dgm:cxn modelId="{1749AAA3-EE67-43B4-A1C8-7B64BDC8DC16}" type="presParOf" srcId="{77B17B01-B0D0-4533-81CF-E111584059E7}" destId="{3E1E70C1-1FAF-4DDF-9697-F2D8CF885D5F}" srcOrd="3" destOrd="0" presId="urn:microsoft.com/office/officeart/2005/8/layout/hProcess4"/>
    <dgm:cxn modelId="{75D37EA8-53DE-4714-AEAB-24ACA6BFF201}" type="presParOf" srcId="{77B17B01-B0D0-4533-81CF-E111584059E7}" destId="{8997722F-861F-4EAC-B931-5A3DC387BA17}" srcOrd="4" destOrd="0" presId="urn:microsoft.com/office/officeart/2005/8/layout/hProcess4"/>
    <dgm:cxn modelId="{251FC395-56FD-41E8-B4E3-1BCD58301E3E}" type="presParOf" srcId="{224AD6EB-2BC9-4A30-BFA6-6C7DA74DD5D7}" destId="{04C33461-9272-482D-BFF2-64B31EBA0BC1}" srcOrd="3" destOrd="0" presId="urn:microsoft.com/office/officeart/2005/8/layout/hProcess4"/>
    <dgm:cxn modelId="{7439DBCD-15CF-438A-BBBE-8A9E3EB70775}" type="presParOf" srcId="{224AD6EB-2BC9-4A30-BFA6-6C7DA74DD5D7}" destId="{0CCC9D40-1C6A-44F1-9A96-D5CF0E4BA7C6}" srcOrd="4" destOrd="0" presId="urn:microsoft.com/office/officeart/2005/8/layout/hProcess4"/>
    <dgm:cxn modelId="{B702F481-CFE9-40BF-B1F8-53177FBF6207}" type="presParOf" srcId="{0CCC9D40-1C6A-44F1-9A96-D5CF0E4BA7C6}" destId="{D8657C2A-0F2E-498E-BF9B-8814EB82724F}" srcOrd="0" destOrd="0" presId="urn:microsoft.com/office/officeart/2005/8/layout/hProcess4"/>
    <dgm:cxn modelId="{C35D35FE-A4DB-442B-86E1-E2C9C54D50C0}" type="presParOf" srcId="{0CCC9D40-1C6A-44F1-9A96-D5CF0E4BA7C6}" destId="{9ECD2B12-1DFD-48F0-A160-EAAFA52EA330}" srcOrd="1" destOrd="0" presId="urn:microsoft.com/office/officeart/2005/8/layout/hProcess4"/>
    <dgm:cxn modelId="{EB9DA49A-FCDF-42D4-BED3-78CC6F995AF7}" type="presParOf" srcId="{0CCC9D40-1C6A-44F1-9A96-D5CF0E4BA7C6}" destId="{841A9118-6BBB-42BC-B2E2-C4825010955F}" srcOrd="2" destOrd="0" presId="urn:microsoft.com/office/officeart/2005/8/layout/hProcess4"/>
    <dgm:cxn modelId="{35095053-130E-49AD-841B-94597001B70F}" type="presParOf" srcId="{0CCC9D40-1C6A-44F1-9A96-D5CF0E4BA7C6}" destId="{22273161-B1F3-4BA2-8989-131F40345CDB}" srcOrd="3" destOrd="0" presId="urn:microsoft.com/office/officeart/2005/8/layout/hProcess4"/>
    <dgm:cxn modelId="{8A1C7BED-E199-4DAD-815D-25CEC83A754F}" type="presParOf" srcId="{0CCC9D40-1C6A-44F1-9A96-D5CF0E4BA7C6}" destId="{3627C9C6-3751-4392-A003-AD225492197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9B25B6-AE98-4510-B818-CFB6B17E0C9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931FB4C-34C2-49ED-9730-D95D67FEBF98}">
      <dgm:prSet phldrT="[Szöveg]"/>
      <dgm:spPr/>
      <dgm:t>
        <a:bodyPr/>
        <a:lstStyle/>
        <a:p>
          <a:r>
            <a:rPr lang="hu-HU" b="1" dirty="0" smtClean="0"/>
            <a:t>ÜZENET</a:t>
          </a:r>
          <a:endParaRPr lang="hu-HU" b="1" dirty="0"/>
        </a:p>
      </dgm:t>
    </dgm:pt>
    <dgm:pt modelId="{E8A183FF-D0D0-446F-86A6-80350C5A90F1}" type="parTrans" cxnId="{0E9A565C-D35D-4AF2-A5FF-097968C516AA}">
      <dgm:prSet/>
      <dgm:spPr/>
      <dgm:t>
        <a:bodyPr/>
        <a:lstStyle/>
        <a:p>
          <a:endParaRPr lang="hu-HU"/>
        </a:p>
      </dgm:t>
    </dgm:pt>
    <dgm:pt modelId="{2FD1E6BC-D071-406F-AC73-D5F2ECA845A5}" type="sibTrans" cxnId="{0E9A565C-D35D-4AF2-A5FF-097968C516AA}">
      <dgm:prSet/>
      <dgm:spPr/>
      <dgm:t>
        <a:bodyPr/>
        <a:lstStyle/>
        <a:p>
          <a:endParaRPr lang="hu-HU"/>
        </a:p>
      </dgm:t>
    </dgm:pt>
    <dgm:pt modelId="{2CD283EF-0CE3-4DC5-BE5E-2A31663570B9}">
      <dgm:prSet phldrT="[Szöveg]"/>
      <dgm:spPr/>
      <dgm:t>
        <a:bodyPr/>
        <a:lstStyle/>
        <a:p>
          <a:r>
            <a:rPr lang="hu-HU" dirty="0" smtClean="0"/>
            <a:t>információ</a:t>
          </a:r>
          <a:endParaRPr lang="hu-HU" dirty="0"/>
        </a:p>
      </dgm:t>
    </dgm:pt>
    <dgm:pt modelId="{8E01F009-8D2D-4A4B-B81C-9678AFFD38AA}" type="parTrans" cxnId="{4B443052-6C85-41F6-A84D-D941ACBE23B0}">
      <dgm:prSet/>
      <dgm:spPr/>
      <dgm:t>
        <a:bodyPr/>
        <a:lstStyle/>
        <a:p>
          <a:endParaRPr lang="hu-HU"/>
        </a:p>
      </dgm:t>
    </dgm:pt>
    <dgm:pt modelId="{73434443-BC59-43B9-A2AA-1C3BDEE4D8F5}" type="sibTrans" cxnId="{4B443052-6C85-41F6-A84D-D941ACBE23B0}">
      <dgm:prSet/>
      <dgm:spPr/>
      <dgm:t>
        <a:bodyPr/>
        <a:lstStyle/>
        <a:p>
          <a:endParaRPr lang="hu-HU"/>
        </a:p>
      </dgm:t>
    </dgm:pt>
    <dgm:pt modelId="{47003654-8F9D-4707-9D07-D558494779F8}">
      <dgm:prSet phldrT="[Szöveg]"/>
      <dgm:spPr/>
      <dgm:t>
        <a:bodyPr/>
        <a:lstStyle/>
        <a:p>
          <a:r>
            <a:rPr lang="hu-HU" dirty="0" smtClean="0"/>
            <a:t>felhívás</a:t>
          </a:r>
          <a:endParaRPr lang="hu-HU" dirty="0"/>
        </a:p>
      </dgm:t>
    </dgm:pt>
    <dgm:pt modelId="{6429B152-9C53-423D-A0BB-B8FD7F9971E3}" type="parTrans" cxnId="{D6CAE82E-D347-4F64-8858-1F098BFE8B68}">
      <dgm:prSet/>
      <dgm:spPr/>
      <dgm:t>
        <a:bodyPr/>
        <a:lstStyle/>
        <a:p>
          <a:endParaRPr lang="hu-HU"/>
        </a:p>
      </dgm:t>
    </dgm:pt>
    <dgm:pt modelId="{994E7EB8-960E-4DCD-A927-F71A38EE94A8}" type="sibTrans" cxnId="{D6CAE82E-D347-4F64-8858-1F098BFE8B68}">
      <dgm:prSet/>
      <dgm:spPr/>
      <dgm:t>
        <a:bodyPr/>
        <a:lstStyle/>
        <a:p>
          <a:endParaRPr lang="hu-HU"/>
        </a:p>
      </dgm:t>
    </dgm:pt>
    <dgm:pt modelId="{DB418FCA-FC80-4CB9-8350-7118F8AE8663}">
      <dgm:prSet phldrT="[Szöveg]"/>
      <dgm:spPr/>
      <dgm:t>
        <a:bodyPr/>
        <a:lstStyle/>
        <a:p>
          <a:r>
            <a:rPr lang="hu-HU" dirty="0" smtClean="0"/>
            <a:t>kapcsolat</a:t>
          </a:r>
          <a:endParaRPr lang="hu-HU" dirty="0"/>
        </a:p>
      </dgm:t>
    </dgm:pt>
    <dgm:pt modelId="{5755D427-9D9F-404C-BCD4-44D48EDACF76}" type="parTrans" cxnId="{E81ED6A9-5632-4451-90F5-318AD125BEC1}">
      <dgm:prSet/>
      <dgm:spPr/>
      <dgm:t>
        <a:bodyPr/>
        <a:lstStyle/>
        <a:p>
          <a:endParaRPr lang="hu-HU"/>
        </a:p>
      </dgm:t>
    </dgm:pt>
    <dgm:pt modelId="{694365EF-6D18-49F3-A574-81CE8C7F8D06}" type="sibTrans" cxnId="{E81ED6A9-5632-4451-90F5-318AD125BEC1}">
      <dgm:prSet/>
      <dgm:spPr/>
      <dgm:t>
        <a:bodyPr/>
        <a:lstStyle/>
        <a:p>
          <a:endParaRPr lang="hu-HU"/>
        </a:p>
      </dgm:t>
    </dgm:pt>
    <dgm:pt modelId="{7F63889E-B56A-4B66-A1FE-61B10EDA45B4}">
      <dgm:prSet phldrT="[Szöveg]"/>
      <dgm:spPr/>
      <dgm:t>
        <a:bodyPr/>
        <a:lstStyle/>
        <a:p>
          <a:r>
            <a:rPr lang="hu-HU" dirty="0" smtClean="0"/>
            <a:t>önfeltárás</a:t>
          </a:r>
          <a:endParaRPr lang="hu-HU" dirty="0"/>
        </a:p>
      </dgm:t>
    </dgm:pt>
    <dgm:pt modelId="{F7480876-A8A4-4392-B528-82B210963090}" type="parTrans" cxnId="{E0C4C807-529E-4984-AB83-9FEAB98630A2}">
      <dgm:prSet/>
      <dgm:spPr/>
      <dgm:t>
        <a:bodyPr/>
        <a:lstStyle/>
        <a:p>
          <a:endParaRPr lang="hu-HU"/>
        </a:p>
      </dgm:t>
    </dgm:pt>
    <dgm:pt modelId="{5CA5FD8C-458F-4152-8182-C8ECAD786FF8}" type="sibTrans" cxnId="{E0C4C807-529E-4984-AB83-9FEAB98630A2}">
      <dgm:prSet/>
      <dgm:spPr/>
      <dgm:t>
        <a:bodyPr/>
        <a:lstStyle/>
        <a:p>
          <a:endParaRPr lang="hu-HU"/>
        </a:p>
      </dgm:t>
    </dgm:pt>
    <dgm:pt modelId="{53AEE619-02A6-46EA-87AB-F7E5CA5DEF6F}" type="pres">
      <dgm:prSet presAssocID="{D69B25B6-AE98-4510-B818-CFB6B17E0C9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BBD38BB-C257-4534-9328-DAC012225587}" type="pres">
      <dgm:prSet presAssocID="{8931FB4C-34C2-49ED-9730-D95D67FEBF98}" presName="centerShape" presStyleLbl="node0" presStyleIdx="0" presStyleCnt="1" custScaleX="114844"/>
      <dgm:spPr/>
      <dgm:t>
        <a:bodyPr/>
        <a:lstStyle/>
        <a:p>
          <a:endParaRPr lang="hu-HU"/>
        </a:p>
      </dgm:t>
    </dgm:pt>
    <dgm:pt modelId="{50DE915D-FBCD-4FEA-B8EE-353E590A01AA}" type="pres">
      <dgm:prSet presAssocID="{2CD283EF-0CE3-4DC5-BE5E-2A31663570B9}" presName="node" presStyleLbl="node1" presStyleIdx="0" presStyleCnt="4" custScaleX="18375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6AB364-0265-455F-86FA-7266C942ABD6}" type="pres">
      <dgm:prSet presAssocID="{2CD283EF-0CE3-4DC5-BE5E-2A31663570B9}" presName="dummy" presStyleCnt="0"/>
      <dgm:spPr/>
    </dgm:pt>
    <dgm:pt modelId="{6ECBC38E-9730-4C06-BFCE-86760DBAB1E4}" type="pres">
      <dgm:prSet presAssocID="{73434443-BC59-43B9-A2AA-1C3BDEE4D8F5}" presName="sibTrans" presStyleLbl="sibTrans2D1" presStyleIdx="0" presStyleCnt="4"/>
      <dgm:spPr/>
      <dgm:t>
        <a:bodyPr/>
        <a:lstStyle/>
        <a:p>
          <a:endParaRPr lang="hu-HU"/>
        </a:p>
      </dgm:t>
    </dgm:pt>
    <dgm:pt modelId="{37B27D14-2A6B-4413-8735-D44786775A48}" type="pres">
      <dgm:prSet presAssocID="{47003654-8F9D-4707-9D07-D558494779F8}" presName="node" presStyleLbl="node1" presStyleIdx="1" presStyleCnt="4" custScaleX="149376" custRadScaleRad="139677" custRadScaleInc="-113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8E9F861-F683-43D7-87F1-3E680B2FDD0B}" type="pres">
      <dgm:prSet presAssocID="{47003654-8F9D-4707-9D07-D558494779F8}" presName="dummy" presStyleCnt="0"/>
      <dgm:spPr/>
    </dgm:pt>
    <dgm:pt modelId="{89D0E40A-F200-4547-855C-48606125D77B}" type="pres">
      <dgm:prSet presAssocID="{994E7EB8-960E-4DCD-A927-F71A38EE94A8}" presName="sibTrans" presStyleLbl="sibTrans2D1" presStyleIdx="1" presStyleCnt="4"/>
      <dgm:spPr/>
      <dgm:t>
        <a:bodyPr/>
        <a:lstStyle/>
        <a:p>
          <a:endParaRPr lang="hu-HU"/>
        </a:p>
      </dgm:t>
    </dgm:pt>
    <dgm:pt modelId="{CF1A59DD-0E41-449B-8BDE-506C817720D5}" type="pres">
      <dgm:prSet presAssocID="{DB418FCA-FC80-4CB9-8350-7118F8AE8663}" presName="node" presStyleLbl="node1" presStyleIdx="2" presStyleCnt="4" custScaleX="1771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FD8BDB-E91F-4399-B41B-532852F42DFE}" type="pres">
      <dgm:prSet presAssocID="{DB418FCA-FC80-4CB9-8350-7118F8AE8663}" presName="dummy" presStyleCnt="0"/>
      <dgm:spPr/>
    </dgm:pt>
    <dgm:pt modelId="{D0A06595-E9C9-4F5F-BFF8-49D9C1290176}" type="pres">
      <dgm:prSet presAssocID="{694365EF-6D18-49F3-A574-81CE8C7F8D06}" presName="sibTrans" presStyleLbl="sibTrans2D1" presStyleIdx="2" presStyleCnt="4"/>
      <dgm:spPr/>
      <dgm:t>
        <a:bodyPr/>
        <a:lstStyle/>
        <a:p>
          <a:endParaRPr lang="hu-HU"/>
        </a:p>
      </dgm:t>
    </dgm:pt>
    <dgm:pt modelId="{2767C65D-777C-400A-B253-1CFBFDBA118F}" type="pres">
      <dgm:prSet presAssocID="{7F63889E-B56A-4B66-A1FE-61B10EDA45B4}" presName="node" presStyleLbl="node1" presStyleIdx="3" presStyleCnt="4" custScaleX="162502" custRadScaleRad="144629" custRadScaleInc="109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329613-6966-4ECD-AFC5-7F902830B08B}" type="pres">
      <dgm:prSet presAssocID="{7F63889E-B56A-4B66-A1FE-61B10EDA45B4}" presName="dummy" presStyleCnt="0"/>
      <dgm:spPr/>
    </dgm:pt>
    <dgm:pt modelId="{FD18AB5B-D2CE-4314-A775-00E3D1AD2720}" type="pres">
      <dgm:prSet presAssocID="{5CA5FD8C-458F-4152-8182-C8ECAD786FF8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64EE7F15-FE9D-42BA-B2A2-E6DCFC132A86}" type="presOf" srcId="{994E7EB8-960E-4DCD-A927-F71A38EE94A8}" destId="{89D0E40A-F200-4547-855C-48606125D77B}" srcOrd="0" destOrd="0" presId="urn:microsoft.com/office/officeart/2005/8/layout/radial6"/>
    <dgm:cxn modelId="{E81ED6A9-5632-4451-90F5-318AD125BEC1}" srcId="{8931FB4C-34C2-49ED-9730-D95D67FEBF98}" destId="{DB418FCA-FC80-4CB9-8350-7118F8AE8663}" srcOrd="2" destOrd="0" parTransId="{5755D427-9D9F-404C-BCD4-44D48EDACF76}" sibTransId="{694365EF-6D18-49F3-A574-81CE8C7F8D06}"/>
    <dgm:cxn modelId="{E2C71FD4-B105-4FE4-805C-AA5EB8C90A50}" type="presOf" srcId="{5CA5FD8C-458F-4152-8182-C8ECAD786FF8}" destId="{FD18AB5B-D2CE-4314-A775-00E3D1AD2720}" srcOrd="0" destOrd="0" presId="urn:microsoft.com/office/officeart/2005/8/layout/radial6"/>
    <dgm:cxn modelId="{0E9A565C-D35D-4AF2-A5FF-097968C516AA}" srcId="{D69B25B6-AE98-4510-B818-CFB6B17E0C98}" destId="{8931FB4C-34C2-49ED-9730-D95D67FEBF98}" srcOrd="0" destOrd="0" parTransId="{E8A183FF-D0D0-446F-86A6-80350C5A90F1}" sibTransId="{2FD1E6BC-D071-406F-AC73-D5F2ECA845A5}"/>
    <dgm:cxn modelId="{E0C4C807-529E-4984-AB83-9FEAB98630A2}" srcId="{8931FB4C-34C2-49ED-9730-D95D67FEBF98}" destId="{7F63889E-B56A-4B66-A1FE-61B10EDA45B4}" srcOrd="3" destOrd="0" parTransId="{F7480876-A8A4-4392-B528-82B210963090}" sibTransId="{5CA5FD8C-458F-4152-8182-C8ECAD786FF8}"/>
    <dgm:cxn modelId="{CDFFCDE0-A710-4C7B-B16B-D33A68E13412}" type="presOf" srcId="{73434443-BC59-43B9-A2AA-1C3BDEE4D8F5}" destId="{6ECBC38E-9730-4C06-BFCE-86760DBAB1E4}" srcOrd="0" destOrd="0" presId="urn:microsoft.com/office/officeart/2005/8/layout/radial6"/>
    <dgm:cxn modelId="{B11CB33E-28AA-485F-AF53-B736451C9CC7}" type="presOf" srcId="{D69B25B6-AE98-4510-B818-CFB6B17E0C98}" destId="{53AEE619-02A6-46EA-87AB-F7E5CA5DEF6F}" srcOrd="0" destOrd="0" presId="urn:microsoft.com/office/officeart/2005/8/layout/radial6"/>
    <dgm:cxn modelId="{F3233A5B-17BC-4C5A-9636-A53D4C2E3EB1}" type="presOf" srcId="{8931FB4C-34C2-49ED-9730-D95D67FEBF98}" destId="{7BBD38BB-C257-4534-9328-DAC012225587}" srcOrd="0" destOrd="0" presId="urn:microsoft.com/office/officeart/2005/8/layout/radial6"/>
    <dgm:cxn modelId="{0E2C91E1-E336-4C3C-B1E9-973A4E63A5B2}" type="presOf" srcId="{47003654-8F9D-4707-9D07-D558494779F8}" destId="{37B27D14-2A6B-4413-8735-D44786775A48}" srcOrd="0" destOrd="0" presId="urn:microsoft.com/office/officeart/2005/8/layout/radial6"/>
    <dgm:cxn modelId="{84F26492-24FD-4BAC-8D0E-2FE5A4EA6DD3}" type="presOf" srcId="{DB418FCA-FC80-4CB9-8350-7118F8AE8663}" destId="{CF1A59DD-0E41-449B-8BDE-506C817720D5}" srcOrd="0" destOrd="0" presId="urn:microsoft.com/office/officeart/2005/8/layout/radial6"/>
    <dgm:cxn modelId="{55B6CCC8-3320-4127-B7B0-ACB3EF1F5C55}" type="presOf" srcId="{694365EF-6D18-49F3-A574-81CE8C7F8D06}" destId="{D0A06595-E9C9-4F5F-BFF8-49D9C1290176}" srcOrd="0" destOrd="0" presId="urn:microsoft.com/office/officeart/2005/8/layout/radial6"/>
    <dgm:cxn modelId="{4B443052-6C85-41F6-A84D-D941ACBE23B0}" srcId="{8931FB4C-34C2-49ED-9730-D95D67FEBF98}" destId="{2CD283EF-0CE3-4DC5-BE5E-2A31663570B9}" srcOrd="0" destOrd="0" parTransId="{8E01F009-8D2D-4A4B-B81C-9678AFFD38AA}" sibTransId="{73434443-BC59-43B9-A2AA-1C3BDEE4D8F5}"/>
    <dgm:cxn modelId="{F76BAAF7-42E5-4787-8490-E9FDE3FB216C}" type="presOf" srcId="{2CD283EF-0CE3-4DC5-BE5E-2A31663570B9}" destId="{50DE915D-FBCD-4FEA-B8EE-353E590A01AA}" srcOrd="0" destOrd="0" presId="urn:microsoft.com/office/officeart/2005/8/layout/radial6"/>
    <dgm:cxn modelId="{D6CAE82E-D347-4F64-8858-1F098BFE8B68}" srcId="{8931FB4C-34C2-49ED-9730-D95D67FEBF98}" destId="{47003654-8F9D-4707-9D07-D558494779F8}" srcOrd="1" destOrd="0" parTransId="{6429B152-9C53-423D-A0BB-B8FD7F9971E3}" sibTransId="{994E7EB8-960E-4DCD-A927-F71A38EE94A8}"/>
    <dgm:cxn modelId="{53DF5F65-317B-4092-921C-C6AFF720B090}" type="presOf" srcId="{7F63889E-B56A-4B66-A1FE-61B10EDA45B4}" destId="{2767C65D-777C-400A-B253-1CFBFDBA118F}" srcOrd="0" destOrd="0" presId="urn:microsoft.com/office/officeart/2005/8/layout/radial6"/>
    <dgm:cxn modelId="{A94D255A-2C7F-4B91-BBDC-210F88345F40}" type="presParOf" srcId="{53AEE619-02A6-46EA-87AB-F7E5CA5DEF6F}" destId="{7BBD38BB-C257-4534-9328-DAC012225587}" srcOrd="0" destOrd="0" presId="urn:microsoft.com/office/officeart/2005/8/layout/radial6"/>
    <dgm:cxn modelId="{2B541D12-2924-4AD3-8F3D-18F56D8FE19B}" type="presParOf" srcId="{53AEE619-02A6-46EA-87AB-F7E5CA5DEF6F}" destId="{50DE915D-FBCD-4FEA-B8EE-353E590A01AA}" srcOrd="1" destOrd="0" presId="urn:microsoft.com/office/officeart/2005/8/layout/radial6"/>
    <dgm:cxn modelId="{5A2E8B83-7F2B-4EF6-A3F2-31D83D913F2B}" type="presParOf" srcId="{53AEE619-02A6-46EA-87AB-F7E5CA5DEF6F}" destId="{576AB364-0265-455F-86FA-7266C942ABD6}" srcOrd="2" destOrd="0" presId="urn:microsoft.com/office/officeart/2005/8/layout/radial6"/>
    <dgm:cxn modelId="{C8FEC02C-FE87-4D6E-BDB9-12266E7CA1CA}" type="presParOf" srcId="{53AEE619-02A6-46EA-87AB-F7E5CA5DEF6F}" destId="{6ECBC38E-9730-4C06-BFCE-86760DBAB1E4}" srcOrd="3" destOrd="0" presId="urn:microsoft.com/office/officeart/2005/8/layout/radial6"/>
    <dgm:cxn modelId="{6EF1A45C-8AC9-495A-B5A8-B4313C6450CD}" type="presParOf" srcId="{53AEE619-02A6-46EA-87AB-F7E5CA5DEF6F}" destId="{37B27D14-2A6B-4413-8735-D44786775A48}" srcOrd="4" destOrd="0" presId="urn:microsoft.com/office/officeart/2005/8/layout/radial6"/>
    <dgm:cxn modelId="{95623F42-319A-4350-8EA8-E1B1337CA6DA}" type="presParOf" srcId="{53AEE619-02A6-46EA-87AB-F7E5CA5DEF6F}" destId="{38E9F861-F683-43D7-87F1-3E680B2FDD0B}" srcOrd="5" destOrd="0" presId="urn:microsoft.com/office/officeart/2005/8/layout/radial6"/>
    <dgm:cxn modelId="{FF4D28E8-49B5-40E6-BE57-593865A2E6C3}" type="presParOf" srcId="{53AEE619-02A6-46EA-87AB-F7E5CA5DEF6F}" destId="{89D0E40A-F200-4547-855C-48606125D77B}" srcOrd="6" destOrd="0" presId="urn:microsoft.com/office/officeart/2005/8/layout/radial6"/>
    <dgm:cxn modelId="{1553FF29-6F48-4394-A14E-9CE176480EBD}" type="presParOf" srcId="{53AEE619-02A6-46EA-87AB-F7E5CA5DEF6F}" destId="{CF1A59DD-0E41-449B-8BDE-506C817720D5}" srcOrd="7" destOrd="0" presId="urn:microsoft.com/office/officeart/2005/8/layout/radial6"/>
    <dgm:cxn modelId="{667BF649-C4E8-4EF2-B78D-268E2C3422F7}" type="presParOf" srcId="{53AEE619-02A6-46EA-87AB-F7E5CA5DEF6F}" destId="{7CFD8BDB-E91F-4399-B41B-532852F42DFE}" srcOrd="8" destOrd="0" presId="urn:microsoft.com/office/officeart/2005/8/layout/radial6"/>
    <dgm:cxn modelId="{8CF93C2B-C4F0-4DF0-B612-7CA0203FEE69}" type="presParOf" srcId="{53AEE619-02A6-46EA-87AB-F7E5CA5DEF6F}" destId="{D0A06595-E9C9-4F5F-BFF8-49D9C1290176}" srcOrd="9" destOrd="0" presId="urn:microsoft.com/office/officeart/2005/8/layout/radial6"/>
    <dgm:cxn modelId="{CADB2809-EFDA-433F-9C0B-0A15D1F50DAE}" type="presParOf" srcId="{53AEE619-02A6-46EA-87AB-F7E5CA5DEF6F}" destId="{2767C65D-777C-400A-B253-1CFBFDBA118F}" srcOrd="10" destOrd="0" presId="urn:microsoft.com/office/officeart/2005/8/layout/radial6"/>
    <dgm:cxn modelId="{4D09B1FA-0139-4915-8E9F-BCD1C22DE3B4}" type="presParOf" srcId="{53AEE619-02A6-46EA-87AB-F7E5CA5DEF6F}" destId="{FE329613-6966-4ECD-AFC5-7F902830B08B}" srcOrd="11" destOrd="0" presId="urn:microsoft.com/office/officeart/2005/8/layout/radial6"/>
    <dgm:cxn modelId="{7DE89748-5F21-418A-AAB9-2E7A5B706E6A}" type="presParOf" srcId="{53AEE619-02A6-46EA-87AB-F7E5CA5DEF6F}" destId="{FD18AB5B-D2CE-4314-A775-00E3D1AD27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F21A55-44AC-4126-ABEF-E83EFB386F67}">
      <dsp:nvSpPr>
        <dsp:cNvPr id="0" name=""/>
        <dsp:cNvSpPr/>
      </dsp:nvSpPr>
      <dsp:spPr>
        <a:xfrm>
          <a:off x="6630181" y="3429905"/>
          <a:ext cx="91440" cy="6384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8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8A397-337C-477D-B1EA-E339DB0089AA}">
      <dsp:nvSpPr>
        <dsp:cNvPr id="0" name=""/>
        <dsp:cNvSpPr/>
      </dsp:nvSpPr>
      <dsp:spPr>
        <a:xfrm>
          <a:off x="4663607" y="1397488"/>
          <a:ext cx="2012293" cy="63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82"/>
              </a:lnTo>
              <a:lnTo>
                <a:pt x="2012293" y="435082"/>
              </a:lnTo>
              <a:lnTo>
                <a:pt x="2012293" y="638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DEF72-23CF-4B72-929E-B688AEE3EA9E}">
      <dsp:nvSpPr>
        <dsp:cNvPr id="0" name=""/>
        <dsp:cNvSpPr/>
      </dsp:nvSpPr>
      <dsp:spPr>
        <a:xfrm>
          <a:off x="2651313" y="3429905"/>
          <a:ext cx="1341529" cy="638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82"/>
              </a:lnTo>
              <a:lnTo>
                <a:pt x="1341529" y="435082"/>
              </a:lnTo>
              <a:lnTo>
                <a:pt x="1341529" y="638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A7D67-7345-414B-8DBA-568F6DC33096}">
      <dsp:nvSpPr>
        <dsp:cNvPr id="0" name=""/>
        <dsp:cNvSpPr/>
      </dsp:nvSpPr>
      <dsp:spPr>
        <a:xfrm>
          <a:off x="1309784" y="3429905"/>
          <a:ext cx="1341529" cy="638445"/>
        </a:xfrm>
        <a:custGeom>
          <a:avLst/>
          <a:gdLst/>
          <a:ahLst/>
          <a:cxnLst/>
          <a:rect l="0" t="0" r="0" b="0"/>
          <a:pathLst>
            <a:path>
              <a:moveTo>
                <a:pt x="1341529" y="0"/>
              </a:moveTo>
              <a:lnTo>
                <a:pt x="1341529" y="435082"/>
              </a:lnTo>
              <a:lnTo>
                <a:pt x="0" y="435082"/>
              </a:lnTo>
              <a:lnTo>
                <a:pt x="0" y="638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DAEBB-CB6A-469F-84A9-5471D349544C}">
      <dsp:nvSpPr>
        <dsp:cNvPr id="0" name=""/>
        <dsp:cNvSpPr/>
      </dsp:nvSpPr>
      <dsp:spPr>
        <a:xfrm>
          <a:off x="2651313" y="1397488"/>
          <a:ext cx="2012293" cy="638445"/>
        </a:xfrm>
        <a:custGeom>
          <a:avLst/>
          <a:gdLst/>
          <a:ahLst/>
          <a:cxnLst/>
          <a:rect l="0" t="0" r="0" b="0"/>
          <a:pathLst>
            <a:path>
              <a:moveTo>
                <a:pt x="2012293" y="0"/>
              </a:moveTo>
              <a:lnTo>
                <a:pt x="2012293" y="435082"/>
              </a:lnTo>
              <a:lnTo>
                <a:pt x="0" y="435082"/>
              </a:lnTo>
              <a:lnTo>
                <a:pt x="0" y="6384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9F65E-B15C-4740-9827-DE7FBD578715}">
      <dsp:nvSpPr>
        <dsp:cNvPr id="0" name=""/>
        <dsp:cNvSpPr/>
      </dsp:nvSpPr>
      <dsp:spPr>
        <a:xfrm>
          <a:off x="2741683" y="3517"/>
          <a:ext cx="3843847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8CBA6-F198-4F2D-9E6A-36AF1455816D}">
      <dsp:nvSpPr>
        <dsp:cNvPr id="0" name=""/>
        <dsp:cNvSpPr/>
      </dsp:nvSpPr>
      <dsp:spPr>
        <a:xfrm>
          <a:off x="2985598" y="235236"/>
          <a:ext cx="3843847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A sikeres kommunikáció feltételei</a:t>
          </a:r>
          <a:endParaRPr lang="hu-HU" sz="2600" b="1" kern="1200" dirty="0"/>
        </a:p>
      </dsp:txBody>
      <dsp:txXfrm>
        <a:off x="2985598" y="235236"/>
        <a:ext cx="3843847" cy="1393970"/>
      </dsp:txXfrm>
    </dsp:sp>
    <dsp:sp modelId="{F4D7B914-1E40-460B-BA0D-13E18F8204FE}">
      <dsp:nvSpPr>
        <dsp:cNvPr id="0" name=""/>
        <dsp:cNvSpPr/>
      </dsp:nvSpPr>
      <dsp:spPr>
        <a:xfrm>
          <a:off x="1553698" y="2035934"/>
          <a:ext cx="2195229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3AD8F-FC4D-472F-8185-1F2370E8E65E}">
      <dsp:nvSpPr>
        <dsp:cNvPr id="0" name=""/>
        <dsp:cNvSpPr/>
      </dsp:nvSpPr>
      <dsp:spPr>
        <a:xfrm>
          <a:off x="1797613" y="2267653"/>
          <a:ext cx="2195229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600" b="1" kern="1200" dirty="0" smtClean="0"/>
            <a:t>közös</a:t>
          </a:r>
          <a:r>
            <a:rPr lang="hu-HU" sz="2600" kern="1200" dirty="0" smtClean="0"/>
            <a:t>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2600" kern="1200" dirty="0" smtClean="0"/>
            <a:t>valóság </a:t>
          </a:r>
          <a:endParaRPr lang="hu-HU" sz="2600" kern="1200" dirty="0"/>
        </a:p>
      </dsp:txBody>
      <dsp:txXfrm>
        <a:off x="1797613" y="2267653"/>
        <a:ext cx="2195229" cy="1393970"/>
      </dsp:txXfrm>
    </dsp:sp>
    <dsp:sp modelId="{EB8294F6-A43B-4A02-8F87-18F37C805E83}">
      <dsp:nvSpPr>
        <dsp:cNvPr id="0" name=""/>
        <dsp:cNvSpPr/>
      </dsp:nvSpPr>
      <dsp:spPr>
        <a:xfrm>
          <a:off x="212169" y="4068351"/>
          <a:ext cx="2195229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25567-B3B9-4FAA-876F-9C3215A0713A}">
      <dsp:nvSpPr>
        <dsp:cNvPr id="0" name=""/>
        <dsp:cNvSpPr/>
      </dsp:nvSpPr>
      <dsp:spPr>
        <a:xfrm>
          <a:off x="456083" y="4300070"/>
          <a:ext cx="2195229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közös</a:t>
          </a:r>
          <a:r>
            <a:rPr lang="hu-HU" sz="2600" kern="1200" dirty="0" smtClean="0"/>
            <a:t> előismeretek</a:t>
          </a:r>
          <a:endParaRPr lang="hu-HU" sz="2600" kern="1200" dirty="0"/>
        </a:p>
      </dsp:txBody>
      <dsp:txXfrm>
        <a:off x="456083" y="4300070"/>
        <a:ext cx="2195229" cy="1393970"/>
      </dsp:txXfrm>
    </dsp:sp>
    <dsp:sp modelId="{A961FDE9-65EF-4B34-B9A1-DCECF95065B4}">
      <dsp:nvSpPr>
        <dsp:cNvPr id="0" name=""/>
        <dsp:cNvSpPr/>
      </dsp:nvSpPr>
      <dsp:spPr>
        <a:xfrm>
          <a:off x="2895227" y="4068351"/>
          <a:ext cx="2195229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81C3A-D95F-4929-9A0E-2634D94CA4C8}">
      <dsp:nvSpPr>
        <dsp:cNvPr id="0" name=""/>
        <dsp:cNvSpPr/>
      </dsp:nvSpPr>
      <dsp:spPr>
        <a:xfrm>
          <a:off x="3139142" y="4300070"/>
          <a:ext cx="2195229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közös</a:t>
          </a:r>
          <a:r>
            <a:rPr lang="hu-HU" sz="2600" kern="1200" dirty="0" smtClean="0"/>
            <a:t> előzmények </a:t>
          </a:r>
          <a:endParaRPr lang="hu-HU" sz="2600" kern="1200" dirty="0"/>
        </a:p>
      </dsp:txBody>
      <dsp:txXfrm>
        <a:off x="3139142" y="4300070"/>
        <a:ext cx="2195229" cy="1393970"/>
      </dsp:txXfrm>
    </dsp:sp>
    <dsp:sp modelId="{C0AC49C2-3A09-48E3-8A6C-98FABA235DA0}">
      <dsp:nvSpPr>
        <dsp:cNvPr id="0" name=""/>
        <dsp:cNvSpPr/>
      </dsp:nvSpPr>
      <dsp:spPr>
        <a:xfrm>
          <a:off x="5578286" y="2035934"/>
          <a:ext cx="2195229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7710D-F48D-49F9-B68A-660C75E6BB24}">
      <dsp:nvSpPr>
        <dsp:cNvPr id="0" name=""/>
        <dsp:cNvSpPr/>
      </dsp:nvSpPr>
      <dsp:spPr>
        <a:xfrm>
          <a:off x="5822200" y="2267653"/>
          <a:ext cx="2195229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600" b="1" kern="1200" dirty="0" smtClean="0"/>
            <a:t>közös</a:t>
          </a:r>
          <a:r>
            <a:rPr lang="hu-HU" sz="2600" kern="1200" dirty="0" smtClean="0"/>
            <a:t> nyelvűség </a:t>
          </a:r>
          <a:endParaRPr lang="hu-HU" sz="2600" kern="1200" dirty="0"/>
        </a:p>
      </dsp:txBody>
      <dsp:txXfrm>
        <a:off x="5822200" y="2267653"/>
        <a:ext cx="2195229" cy="1393970"/>
      </dsp:txXfrm>
    </dsp:sp>
    <dsp:sp modelId="{482B80BE-66C9-44F6-B5D4-21722D3D0563}">
      <dsp:nvSpPr>
        <dsp:cNvPr id="0" name=""/>
        <dsp:cNvSpPr/>
      </dsp:nvSpPr>
      <dsp:spPr>
        <a:xfrm>
          <a:off x="5578286" y="4068351"/>
          <a:ext cx="2195229" cy="1393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6567D-D563-49BF-A88B-4FBE88B8D747}">
      <dsp:nvSpPr>
        <dsp:cNvPr id="0" name=""/>
        <dsp:cNvSpPr/>
      </dsp:nvSpPr>
      <dsp:spPr>
        <a:xfrm>
          <a:off x="5822200" y="4300070"/>
          <a:ext cx="2195229" cy="1393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hu-HU" sz="2600" kern="1200" dirty="0"/>
        </a:p>
      </dsp:txBody>
      <dsp:txXfrm>
        <a:off x="5822200" y="4300070"/>
        <a:ext cx="2195229" cy="139397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88839"/>
            <a:ext cx="7684268" cy="1808571"/>
          </a:xfrm>
        </p:spPr>
        <p:txBody>
          <a:bodyPr>
            <a:normAutofit fontScale="90000"/>
          </a:bodyPr>
          <a:lstStyle/>
          <a:p>
            <a:r>
              <a:rPr lang="hu-HU" sz="3200" dirty="0"/>
              <a:t>Generációk közötti </a:t>
            </a:r>
            <a:r>
              <a:rPr lang="hu-HU" sz="3200" dirty="0" smtClean="0"/>
              <a:t>kommunikáció</a:t>
            </a:r>
            <a:br>
              <a:rPr lang="hu-HU" sz="32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400" dirty="0" smtClean="0"/>
              <a:t>EFOP-3.4.3-16-2016-00015</a:t>
            </a:r>
            <a:r>
              <a:rPr lang="hu-HU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FŐNIX- ME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Dr. Dobos Csilla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Miskolci Egyetem BTK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Modern Filológiai Intézet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Alkalmazott Nyelvészeti és Fordítástudományi Tanszék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2018. </a:t>
            </a:r>
            <a:r>
              <a:rPr lang="hu-HU" sz="2000" dirty="0">
                <a:solidFill>
                  <a:schemeClr val="bg1"/>
                </a:solidFill>
              </a:rPr>
              <a:t>n</a:t>
            </a:r>
            <a:r>
              <a:rPr lang="hu-HU" sz="2000" dirty="0" smtClean="0">
                <a:solidFill>
                  <a:schemeClr val="bg1"/>
                </a:solidFill>
              </a:rPr>
              <a:t>ovember 8.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SZAVAKKAL ÉS SZAVAK NÉLKÜL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hu-HU" sz="2400" dirty="0" smtClean="0"/>
              <a:t>Az üzenet közvetítése a kommunikáció során nem csak szavakkal történik.</a:t>
            </a:r>
          </a:p>
          <a:p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033136532"/>
              </p:ext>
            </p:extLst>
          </p:nvPr>
        </p:nvGraphicFramePr>
        <p:xfrm>
          <a:off x="571472" y="2071678"/>
          <a:ext cx="7858180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8767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6386" y="361709"/>
            <a:ext cx="3168352" cy="581772"/>
          </a:xfrm>
        </p:spPr>
        <p:txBody>
          <a:bodyPr>
            <a:noAutofit/>
          </a:bodyPr>
          <a:lstStyle/>
          <a:p>
            <a:r>
              <a:rPr lang="hu-HU" b="1" dirty="0" smtClean="0"/>
              <a:t>GENERÁCIÓK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017190"/>
          </a:xfrm>
        </p:spPr>
        <p:txBody>
          <a:bodyPr/>
          <a:lstStyle/>
          <a:p>
            <a:pPr>
              <a:buNone/>
            </a:pPr>
            <a:r>
              <a:rPr lang="hu-HU" sz="2400" b="1" dirty="0"/>
              <a:t>n</a:t>
            </a:r>
            <a:r>
              <a:rPr lang="hu-HU" sz="2400" b="1" dirty="0" smtClean="0"/>
              <a:t>emzedék, emberöltő, korcsoport, korosztály</a:t>
            </a:r>
          </a:p>
          <a:p>
            <a:pPr>
              <a:buNone/>
            </a:pPr>
            <a:r>
              <a:rPr lang="hu-HU" sz="2000" dirty="0" smtClean="0"/>
              <a:t>Pl.</a:t>
            </a:r>
            <a:r>
              <a:rPr lang="hu-HU" sz="2400" dirty="0" smtClean="0"/>
              <a:t> </a:t>
            </a:r>
            <a:r>
              <a:rPr lang="hu-HU" sz="2000" dirty="0" smtClean="0"/>
              <a:t>csillagászgeneráció</a:t>
            </a:r>
            <a:br>
              <a:rPr lang="hu-HU" sz="2000" dirty="0" smtClean="0"/>
            </a:br>
            <a:r>
              <a:rPr lang="hu-HU" sz="2000" dirty="0" smtClean="0"/>
              <a:t> generációs átörökítés</a:t>
            </a:r>
            <a:br>
              <a:rPr lang="hu-HU" sz="2000" dirty="0" smtClean="0"/>
            </a:br>
            <a:r>
              <a:rPr lang="hu-HU" sz="2000" dirty="0" smtClean="0"/>
              <a:t> többgenerációs család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Életkori csoport</a:t>
            </a:r>
            <a:endParaRPr lang="hu-HU" sz="2400" dirty="0" smtClean="0"/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közösen megélt történelem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azonos tapasztalatok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élményeiket hasonló módon dolgozták fel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 smtClean="0"/>
              <a:t>generációs tudat, kollektív emlékezet</a:t>
            </a:r>
            <a:endParaRPr lang="hu-HU" sz="2400" i="1" dirty="0" smtClean="0"/>
          </a:p>
        </p:txBody>
      </p:sp>
      <p:pic>
        <p:nvPicPr>
          <p:cNvPr id="5" name="Kép 4" descr="c4732rom91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916832"/>
            <a:ext cx="4357718" cy="297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36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8921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GENERÁCIÓS TUDAT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5461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hu-HU" sz="20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800" b="1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endParaRPr lang="hu-HU" sz="2400" b="1" dirty="0"/>
          </a:p>
          <a:p>
            <a:pPr>
              <a:buNone/>
            </a:pPr>
            <a:endParaRPr lang="hu-HU" sz="2400" b="1" dirty="0" smtClean="0"/>
          </a:p>
          <a:p>
            <a:pPr algn="ctr">
              <a:buNone/>
            </a:pPr>
            <a:r>
              <a:rPr lang="hu-HU" sz="2400" b="1" dirty="0" smtClean="0"/>
              <a:t>Régi meghatározás 1862-ből </a:t>
            </a:r>
            <a:r>
              <a:rPr lang="hu-HU" sz="2400" dirty="0" smtClean="0"/>
              <a:t>(</a:t>
            </a:r>
            <a:r>
              <a:rPr lang="hu-HU" sz="2400" i="1" dirty="0" smtClean="0"/>
              <a:t>Magyar nyelv  szótára</a:t>
            </a:r>
            <a:r>
              <a:rPr lang="hu-HU" sz="2400" dirty="0" smtClean="0"/>
              <a:t>)</a:t>
            </a:r>
          </a:p>
          <a:p>
            <a:pPr algn="ctr">
              <a:buNone/>
            </a:pPr>
            <a:r>
              <a:rPr lang="hu-HU" sz="2400" dirty="0" smtClean="0"/>
              <a:t>Bizonyos korban nemzett emberek sokasága, viszonyban azokkal, kik közvetlenül </a:t>
            </a:r>
            <a:r>
              <a:rPr lang="hu-HU" sz="2400" dirty="0" err="1" smtClean="0"/>
              <a:t>előttök</a:t>
            </a:r>
            <a:r>
              <a:rPr lang="hu-HU" sz="2400" dirty="0" smtClean="0"/>
              <a:t> éltek, vagy </a:t>
            </a:r>
            <a:r>
              <a:rPr lang="hu-HU" sz="2400" dirty="0" err="1" smtClean="0"/>
              <a:t>utánok</a:t>
            </a:r>
            <a:r>
              <a:rPr lang="hu-HU" sz="2400" dirty="0" smtClean="0"/>
              <a:t> következnek. </a:t>
            </a:r>
          </a:p>
          <a:p>
            <a:pPr algn="ctr">
              <a:buNone/>
            </a:pPr>
            <a:r>
              <a:rPr lang="hu-HU" sz="2200" b="1" dirty="0"/>
              <a:t>E</a:t>
            </a:r>
            <a:r>
              <a:rPr lang="hu-HU" sz="2200" b="1" dirty="0" smtClean="0"/>
              <a:t>gy századra rendesen három nemzedéket számítanak. </a:t>
            </a:r>
            <a:endParaRPr lang="hu-HU" sz="22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596059319"/>
              </p:ext>
            </p:extLst>
          </p:nvPr>
        </p:nvGraphicFramePr>
        <p:xfrm>
          <a:off x="421101" y="1556792"/>
          <a:ext cx="807249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397000"/>
            <a:ext cx="2160240" cy="17437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000" y="1268760"/>
            <a:ext cx="1872000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89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9724"/>
            <a:ext cx="8229600" cy="106872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Generációk: 1925-2018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91864345"/>
              </p:ext>
            </p:extLst>
          </p:nvPr>
        </p:nvGraphicFramePr>
        <p:xfrm>
          <a:off x="0" y="1308550"/>
          <a:ext cx="9036496" cy="536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images (5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8104" y="4293096"/>
            <a:ext cx="3374772" cy="2269634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6444208" y="1988840"/>
            <a:ext cx="936104" cy="99080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Szövegdoboz 2"/>
          <p:cNvSpPr txBox="1"/>
          <p:nvPr/>
        </p:nvSpPr>
        <p:spPr>
          <a:xfrm>
            <a:off x="7380312" y="2148644"/>
            <a:ext cx="1601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+mn-lt"/>
              </a:rPr>
              <a:t>Alfa </a:t>
            </a:r>
          </a:p>
          <a:p>
            <a:r>
              <a:rPr lang="hu-HU" sz="2400" b="1" dirty="0" smtClean="0">
                <a:latin typeface="+mn-lt"/>
              </a:rPr>
              <a:t>generáció</a:t>
            </a:r>
            <a:endParaRPr lang="hu-H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62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8258204" cy="98645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 smtClean="0"/>
              <a:t/>
            </a:r>
            <a:br>
              <a:rPr lang="hu-HU" sz="3000" dirty="0" smtClean="0"/>
            </a:br>
            <a:r>
              <a:rPr lang="hu-HU" sz="2700" dirty="0" smtClean="0"/>
              <a:t>Ma </a:t>
            </a:r>
            <a:r>
              <a:rPr lang="hu-HU" sz="2700" dirty="0"/>
              <a:t>Magyarországon hat generáció él.</a:t>
            </a:r>
            <a:r>
              <a:rPr lang="hu-HU" sz="2700" i="1" dirty="0"/>
              <a:t/>
            </a:r>
            <a:br>
              <a:rPr lang="hu-HU" sz="2700" i="1" dirty="0"/>
            </a:br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/>
              <a:t/>
            </a:r>
            <a:br>
              <a:rPr lang="hu-HU" sz="3000" b="1" dirty="0"/>
            </a:b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11807"/>
          </a:xfrm>
        </p:spPr>
        <p:txBody>
          <a:bodyPr/>
          <a:lstStyle/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endParaRPr lang="hu-HU" sz="2000" i="1" dirty="0" smtClean="0"/>
          </a:p>
          <a:p>
            <a:pPr>
              <a:buNone/>
            </a:pPr>
            <a:endParaRPr lang="hu-HU" sz="2000" i="1" dirty="0" smtClean="0"/>
          </a:p>
          <a:p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94756"/>
              </p:ext>
            </p:extLst>
          </p:nvPr>
        </p:nvGraphicFramePr>
        <p:xfrm>
          <a:off x="-1" y="980728"/>
          <a:ext cx="9144001" cy="5723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1531"/>
                <a:gridCol w="5641017"/>
                <a:gridCol w="2521453"/>
              </a:tblGrid>
              <a:tr h="584191">
                <a:tc>
                  <a:txBody>
                    <a:bodyPr/>
                    <a:lstStyle/>
                    <a:p>
                      <a:pPr algn="ctr"/>
                      <a:endParaRPr lang="hu-HU" sz="28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i="0" dirty="0" smtClean="0"/>
                        <a:t>GENERÁCIÓK</a:t>
                      </a:r>
                      <a:endParaRPr lang="hu-HU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 smtClean="0"/>
                        <a:t>SZÜLETÉSI IDŐ</a:t>
                      </a:r>
                      <a:endParaRPr lang="hu-HU" sz="2800" dirty="0"/>
                    </a:p>
                  </a:txBody>
                  <a:tcPr/>
                </a:tc>
              </a:tr>
              <a:tr h="919401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hu-HU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i="0" dirty="0" smtClean="0"/>
                        <a:t>Építők,</a:t>
                      </a:r>
                      <a:r>
                        <a:rPr lang="hu-HU" sz="2400" b="0" i="0" baseline="0" dirty="0" smtClean="0"/>
                        <a:t> </a:t>
                      </a:r>
                      <a:r>
                        <a:rPr lang="hu-HU" sz="2400" b="0" i="0" dirty="0" smtClean="0"/>
                        <a:t>Veteránok, </a:t>
                      </a:r>
                    </a:p>
                    <a:p>
                      <a:r>
                        <a:rPr lang="hu-HU" sz="2400" b="0" i="0" dirty="0" smtClean="0"/>
                        <a:t>Csendes generáció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 73-93</a:t>
                      </a:r>
                      <a:endParaRPr lang="hu-HU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1925-1945</a:t>
                      </a:r>
                      <a:endParaRPr lang="hu-HU" sz="2400" b="0" dirty="0"/>
                    </a:p>
                  </a:txBody>
                  <a:tcPr/>
                </a:tc>
              </a:tr>
              <a:tr h="930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dirty="0" smtClean="0"/>
                        <a:t>BB generáció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dirty="0" smtClean="0"/>
                        <a:t>Baby </a:t>
                      </a:r>
                      <a:r>
                        <a:rPr lang="hu-HU" sz="2400" b="0" i="0" dirty="0" err="1" smtClean="0"/>
                        <a:t>boomerek</a:t>
                      </a:r>
                      <a:r>
                        <a:rPr lang="hu-HU" sz="2400" b="0" i="0" dirty="0" smtClean="0"/>
                        <a:t>       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54-72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dirty="0" err="1" smtClean="0"/>
                        <a:t>Ratkó</a:t>
                      </a:r>
                      <a:r>
                        <a:rPr lang="hu-HU" sz="2400" b="0" i="0" dirty="0" smtClean="0"/>
                        <a:t> korszak szülöttei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/>
                        <a:t>1946-1964</a:t>
                      </a:r>
                    </a:p>
                  </a:txBody>
                  <a:tcPr/>
                </a:tc>
              </a:tr>
              <a:tr h="5982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dirty="0" smtClean="0"/>
                        <a:t>X generáció             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39-53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/>
                        <a:t>1965-1979</a:t>
                      </a:r>
                    </a:p>
                  </a:txBody>
                  <a:tcPr/>
                </a:tc>
              </a:tr>
              <a:tr h="664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b="0" i="0" dirty="0" smtClean="0"/>
                        <a:t>Y generáció             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24-38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1980-1994</a:t>
                      </a:r>
                      <a:endParaRPr lang="hu-HU" sz="2400" b="0" dirty="0"/>
                    </a:p>
                  </a:txBody>
                  <a:tcPr/>
                </a:tc>
              </a:tr>
              <a:tr h="584191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hu-HU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i="0" dirty="0" smtClean="0"/>
                        <a:t>Z generáció               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8-23</a:t>
                      </a:r>
                      <a:endParaRPr lang="hu-HU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/>
                        <a:t>1995-2010</a:t>
                      </a:r>
                      <a:endParaRPr lang="hu-HU" sz="2400" b="0" dirty="0"/>
                    </a:p>
                  </a:txBody>
                  <a:tcPr/>
                </a:tc>
              </a:tr>
              <a:tr h="803801">
                <a:tc>
                  <a:txBody>
                    <a:bodyPr/>
                    <a:lstStyle/>
                    <a:p>
                      <a:pPr algn="ctr"/>
                      <a:r>
                        <a:rPr lang="hu-HU" sz="2400" b="1" i="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hu-HU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0" i="0" dirty="0" smtClean="0"/>
                        <a:t>Alfa generáció                 </a:t>
                      </a:r>
                      <a:r>
                        <a:rPr lang="hu-HU" sz="2400" b="0" i="0" dirty="0" smtClean="0">
                          <a:solidFill>
                            <a:srgbClr val="FF0000"/>
                          </a:solidFill>
                        </a:rPr>
                        <a:t>1-8</a:t>
                      </a:r>
                      <a:endParaRPr lang="hu-HU" sz="2400" b="0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b="0" dirty="0" smtClean="0"/>
                        <a:t>2010 után születtek</a:t>
                      </a:r>
                      <a:endParaRPr lang="hu-HU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767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646" y="293138"/>
            <a:ext cx="8229600" cy="842436"/>
          </a:xfrm>
        </p:spPr>
        <p:txBody>
          <a:bodyPr>
            <a:noAutofit/>
          </a:bodyPr>
          <a:lstStyle/>
          <a:p>
            <a:pPr algn="ctr"/>
            <a:r>
              <a:rPr lang="hu-HU" b="1" dirty="0"/>
              <a:t>É</a:t>
            </a:r>
            <a:r>
              <a:rPr lang="hu-HU" b="1" dirty="0" smtClean="0"/>
              <a:t>pítő generáció (1925–1945)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060848"/>
            <a:ext cx="8435280" cy="40653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800" b="1" dirty="0" smtClean="0"/>
              <a:t>A világháború árnyékában felnőtt generáció.</a:t>
            </a:r>
          </a:p>
          <a:p>
            <a:r>
              <a:rPr lang="hu-HU" sz="2200" dirty="0" smtClean="0"/>
              <a:t>Megtanulták, hogyan kell túlélni a háborúban, a fronton és a rendszerek változásában. </a:t>
            </a:r>
          </a:p>
          <a:p>
            <a:r>
              <a:rPr lang="hu-HU" sz="2200" dirty="0" smtClean="0"/>
              <a:t>Az </a:t>
            </a:r>
            <a:r>
              <a:rPr lang="hu-HU" sz="2200" b="1" dirty="0" smtClean="0"/>
              <a:t>alkalmazkodás </a:t>
            </a:r>
            <a:r>
              <a:rPr lang="hu-HU" sz="2200" dirty="0" smtClean="0"/>
              <a:t>a siker záloga.</a:t>
            </a:r>
          </a:p>
          <a:p>
            <a:r>
              <a:rPr lang="hu-HU" sz="2200" dirty="0" smtClean="0"/>
              <a:t>Egy új világot építettek fel.</a:t>
            </a:r>
          </a:p>
          <a:p>
            <a:r>
              <a:rPr lang="hu-HU" sz="2200" dirty="0" smtClean="0"/>
              <a:t>Értékes tudást és tapasztalatot halmoztak fel. 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971600" y="5980022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73-93 évesek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5888" y="3501008"/>
            <a:ext cx="24045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360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02476"/>
          </a:xfrm>
        </p:spPr>
        <p:txBody>
          <a:bodyPr>
            <a:noAutofit/>
          </a:bodyPr>
          <a:lstStyle/>
          <a:p>
            <a:pPr algn="ctr"/>
            <a:r>
              <a:rPr lang="hu-HU" b="1" dirty="0"/>
              <a:t>É</a:t>
            </a:r>
            <a:r>
              <a:rPr lang="hu-HU" b="1" dirty="0" smtClean="0"/>
              <a:t>pítő generáció (1925–1945)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700" b="1" dirty="0" smtClean="0"/>
          </a:p>
          <a:p>
            <a:pPr>
              <a:buNone/>
            </a:pPr>
            <a:r>
              <a:rPr lang="hu-HU" sz="2700" b="1" dirty="0" smtClean="0"/>
              <a:t>Ma: nem aktív munkaerő-piaci generáció, nyugdíjasok.</a:t>
            </a:r>
          </a:p>
          <a:p>
            <a:r>
              <a:rPr lang="hu-HU" sz="2200" dirty="0" smtClean="0"/>
              <a:t>Egy munkahelyen, egy szakterületen dolgoztak egy életen át.</a:t>
            </a:r>
          </a:p>
          <a:p>
            <a:r>
              <a:rPr lang="hu-HU" sz="2200" dirty="0" smtClean="0"/>
              <a:t>Fontos: a hiteles, céltudatos, karizmatikus vezető személye. </a:t>
            </a:r>
          </a:p>
          <a:p>
            <a:r>
              <a:rPr lang="hu-HU" sz="2200" dirty="0" smtClean="0"/>
              <a:t>Tisztelik a kétkezi, fizikai munkát.</a:t>
            </a:r>
          </a:p>
          <a:p>
            <a:r>
              <a:rPr lang="hu-HU" sz="2200" dirty="0" smtClean="0"/>
              <a:t>Az életkorhoz köthető tapasztalatnak </a:t>
            </a:r>
          </a:p>
          <a:p>
            <a:pPr marL="0" indent="0">
              <a:buNone/>
            </a:pPr>
            <a:r>
              <a:rPr lang="hu-HU" sz="2200" dirty="0" smtClean="0"/>
              <a:t>    tekintélye van.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6072206"/>
            <a:ext cx="2357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73-93 évesek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501008"/>
            <a:ext cx="2376264" cy="30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329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Baby boom generáció (1946–1964)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A demográfiai robbanás gyermekei.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Új utakra, tudásra, információra, cselekvésre vágynak, karriert építenek. 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Pozitív érték: tudás, fegyelem, munkafegyelem, tisztelet, kitartás, lojalitás.</a:t>
            </a:r>
          </a:p>
          <a:p>
            <a:pPr>
              <a:buFont typeface="Arial" pitchFamily="34" charset="0"/>
              <a:buChar char="•"/>
            </a:pPr>
            <a:r>
              <a:rPr lang="hu-HU" sz="2000" dirty="0" smtClean="0"/>
              <a:t>Alázattal végzik munkájukat, kötődnek a munkahelyhez, tisztelik a hierarchiát, jó a közérzetük. </a:t>
            </a:r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Félelmek a rendszerváltás után: 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/>
              <a:t>munkahely elvesztése, munkanélküliség,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/>
              <a:t>X generáció jobb, mint ők, </a:t>
            </a:r>
          </a:p>
          <a:p>
            <a:pPr lvl="1">
              <a:buFont typeface="Wingdings" pitchFamily="2" charset="2"/>
              <a:buChar char="Ø"/>
            </a:pPr>
            <a:r>
              <a:rPr lang="hu-HU" sz="2000" dirty="0" smtClean="0"/>
              <a:t>nyugdíj elvesztése.</a:t>
            </a:r>
          </a:p>
          <a:p>
            <a:pPr>
              <a:buNone/>
            </a:pPr>
            <a:endParaRPr lang="hu-HU" sz="2000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60" y="578645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54-72 évesek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688795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X generáció (1965 – 1979)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396874"/>
            <a:ext cx="8715436" cy="49292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200" dirty="0" smtClean="0"/>
              <a:t>Magasabban iskolázottak, mint elődeik, két vagy több diplomájuk van. 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Két-jövedelmű családokban  nevelkednek, a válás megszokott jelenség.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a nők dolgoznak, „kulcsos gyerekek” generációja 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önállóak, találékonyak, </a:t>
            </a:r>
          </a:p>
          <a:p>
            <a:pPr lvl="1">
              <a:buFont typeface="Arial" pitchFamily="34" charset="0"/>
              <a:buChar char="•"/>
            </a:pPr>
            <a:r>
              <a:rPr lang="hu-HU" sz="2000" dirty="0" smtClean="0"/>
              <a:t>a munkahelyen is értékelik a szabadságot és a felelősséget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60" y="62865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39-53 évesek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65104"/>
            <a:ext cx="4248472" cy="24446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012" y="4365104"/>
            <a:ext cx="3497042" cy="196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4212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852"/>
            <a:ext cx="8229600" cy="1356760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X generáció (1965 – 1979)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49292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Kamaszként  találkoztak a számítógépekkel.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Multinacionális vállalatok, versenyképes fizetés, korlátlan munkaidő, stressz . </a:t>
            </a:r>
          </a:p>
          <a:p>
            <a:pPr>
              <a:buFont typeface="Arial" pitchFamily="34" charset="0"/>
              <a:buChar char="•"/>
            </a:pPr>
            <a:r>
              <a:rPr lang="hu-HU" sz="2200" dirty="0" smtClean="0"/>
              <a:t>A munkájukért hajlandóak a magánéletüket is feláldozni (válások).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6000760" y="628652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39-53 évesek</a:t>
            </a:r>
            <a:endParaRPr lang="hu-HU" sz="2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4293096"/>
            <a:ext cx="3415928" cy="21839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768219"/>
            <a:ext cx="3962400" cy="23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5811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844824"/>
            <a:ext cx="8409225" cy="3888432"/>
          </a:xfrm>
        </p:spPr>
        <p:txBody>
          <a:bodyPr>
            <a:normAutofit/>
          </a:bodyPr>
          <a:lstStyle/>
          <a:p>
            <a:endParaRPr lang="hu-HU" sz="2400" dirty="0">
              <a:latin typeface="Calibri" pitchFamily="34" charset="0"/>
            </a:endParaRPr>
          </a:p>
          <a:p>
            <a:r>
              <a:rPr lang="hu-HU" sz="2800" dirty="0" smtClean="0">
                <a:latin typeface="Calibri" pitchFamily="34" charset="0"/>
              </a:rPr>
              <a:t>1.</a:t>
            </a:r>
            <a:r>
              <a:rPr lang="hu-HU" sz="2400" dirty="0" smtClean="0">
                <a:latin typeface="Calibri" pitchFamily="34" charset="0"/>
              </a:rPr>
              <a:t> </a:t>
            </a:r>
            <a:r>
              <a:rPr lang="hu-HU" sz="2800" dirty="0">
                <a:latin typeface="Calibri" pitchFamily="34" charset="0"/>
              </a:rPr>
              <a:t>A kommunikáció alaptényezői</a:t>
            </a:r>
          </a:p>
          <a:p>
            <a:r>
              <a:rPr lang="hu-HU" sz="2800" dirty="0" smtClean="0">
                <a:latin typeface="Calibri" pitchFamily="34" charset="0"/>
              </a:rPr>
              <a:t>2. </a:t>
            </a:r>
            <a:r>
              <a:rPr lang="hu-HU" sz="2800" dirty="0">
                <a:latin typeface="Calibri" pitchFamily="34" charset="0"/>
              </a:rPr>
              <a:t>Generációk </a:t>
            </a:r>
          </a:p>
          <a:p>
            <a:r>
              <a:rPr lang="hu-HU" sz="2800" dirty="0">
                <a:latin typeface="Calibri" pitchFamily="34" charset="0"/>
              </a:rPr>
              <a:t>	</a:t>
            </a:r>
            <a:r>
              <a:rPr lang="hu-HU" sz="2800" dirty="0" smtClean="0">
                <a:latin typeface="Calibri" pitchFamily="34" charset="0"/>
              </a:rPr>
              <a:t>2.1</a:t>
            </a:r>
            <a:r>
              <a:rPr lang="hu-HU" sz="2800" dirty="0">
                <a:latin typeface="Calibri" pitchFamily="34" charset="0"/>
              </a:rPr>
              <a:t>. Digitális bevándorlók</a:t>
            </a:r>
          </a:p>
          <a:p>
            <a:r>
              <a:rPr lang="hu-HU" sz="2800" dirty="0">
                <a:latin typeface="Calibri" pitchFamily="34" charset="0"/>
              </a:rPr>
              <a:t>	</a:t>
            </a:r>
            <a:r>
              <a:rPr lang="hu-HU" sz="2800" dirty="0" smtClean="0">
                <a:latin typeface="Calibri" pitchFamily="34" charset="0"/>
              </a:rPr>
              <a:t>2.2</a:t>
            </a:r>
            <a:r>
              <a:rPr lang="hu-HU" sz="2800" dirty="0">
                <a:latin typeface="Calibri" pitchFamily="34" charset="0"/>
              </a:rPr>
              <a:t>. Digitális bennszülöttek</a:t>
            </a:r>
          </a:p>
          <a:p>
            <a:r>
              <a:rPr lang="hu-HU" sz="2800" dirty="0" smtClean="0">
                <a:latin typeface="Calibri" pitchFamily="34" charset="0"/>
              </a:rPr>
              <a:t>3. </a:t>
            </a:r>
            <a:r>
              <a:rPr lang="hu-HU" sz="2800" dirty="0">
                <a:latin typeface="Calibri" pitchFamily="34" charset="0"/>
              </a:rPr>
              <a:t>A generációk közötti kommunikáció </a:t>
            </a:r>
            <a:r>
              <a:rPr lang="hu-HU" sz="2800" dirty="0" smtClean="0">
                <a:latin typeface="Calibri" pitchFamily="34" charset="0"/>
              </a:rPr>
              <a:t>akadályai</a:t>
            </a:r>
          </a:p>
          <a:p>
            <a:r>
              <a:rPr lang="hu-HU" sz="2800" dirty="0" smtClean="0">
                <a:latin typeface="Calibri" pitchFamily="34" charset="0"/>
              </a:rPr>
              <a:t>4. </a:t>
            </a:r>
            <a:r>
              <a:rPr lang="hu-HU" sz="2800" dirty="0">
                <a:latin typeface="Calibri" pitchFamily="34" charset="0"/>
              </a:rPr>
              <a:t>A generációk közötti kommunikáció </a:t>
            </a:r>
            <a:r>
              <a:rPr lang="hu-HU" sz="2800" dirty="0" smtClean="0">
                <a:latin typeface="Calibri" pitchFamily="34" charset="0"/>
              </a:rPr>
              <a:t>fontossága</a:t>
            </a:r>
            <a:endParaRPr lang="hu-HU" sz="2800" dirty="0">
              <a:latin typeface="Calibri" pitchFamily="34" charset="0"/>
            </a:endParaRPr>
          </a:p>
          <a:p>
            <a:pPr algn="ctr"/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>
            <a:normAutofit/>
          </a:bodyPr>
          <a:lstStyle/>
          <a:p>
            <a:r>
              <a:rPr lang="hu-HU" dirty="0" smtClean="0"/>
              <a:t>Generációk </a:t>
            </a:r>
            <a:r>
              <a:rPr lang="hu-HU" dirty="0"/>
              <a:t>közötti kommunikáció </a:t>
            </a:r>
          </a:p>
        </p:txBody>
      </p:sp>
      <p:pic>
        <p:nvPicPr>
          <p:cNvPr id="11" name="Kép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535613"/>
            <a:ext cx="83693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pic>
        <p:nvPicPr>
          <p:cNvPr id="6" name="Tartalom helye 7" descr="zongoraujjak-450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942" y="1412776"/>
            <a:ext cx="3143272" cy="221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52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Y generáció (1980–1994)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357826"/>
          </a:xfrm>
        </p:spPr>
        <p:txBody>
          <a:bodyPr>
            <a:normAutofit/>
          </a:bodyPr>
          <a:lstStyle/>
          <a:p>
            <a:pPr>
              <a:buNone/>
            </a:pPr>
            <a:endParaRPr lang="hu-HU" sz="2400" b="1" dirty="0" smtClean="0"/>
          </a:p>
          <a:p>
            <a:r>
              <a:rPr lang="hu-HU" sz="2200" dirty="0" smtClean="0"/>
              <a:t>Nem akarnak úgy élni, mint szüleik, akik állandóan hajtják a pénzt és szorongva felelnek meg minden elvárásnak. </a:t>
            </a:r>
          </a:p>
          <a:p>
            <a:endParaRPr lang="hu-HU" sz="2200" dirty="0" smtClean="0"/>
          </a:p>
          <a:p>
            <a:r>
              <a:rPr lang="hu-HU" sz="2200" dirty="0" smtClean="0"/>
              <a:t>Nyitottak az újdonságokra, befogadóak, gyorsan sajátítják el a technológiai újdonságokat.</a:t>
            </a:r>
          </a:p>
          <a:p>
            <a:endParaRPr lang="hu-HU" sz="2200" dirty="0" smtClean="0"/>
          </a:p>
          <a:p>
            <a:pPr lvl="1"/>
            <a:r>
              <a:rPr lang="hu-HU" sz="2000" dirty="0"/>
              <a:t>a</a:t>
            </a:r>
            <a:r>
              <a:rPr lang="hu-HU" sz="2000" dirty="0" smtClean="0"/>
              <a:t>gilisak, célratörők </a:t>
            </a:r>
          </a:p>
          <a:p>
            <a:pPr lvl="1"/>
            <a:r>
              <a:rPr lang="hu-HU" sz="2000" dirty="0" smtClean="0"/>
              <a:t>korlátlan munkakedv </a:t>
            </a:r>
          </a:p>
          <a:p>
            <a:pPr lvl="1"/>
            <a:r>
              <a:rPr lang="hu-HU" sz="2000" dirty="0" smtClean="0"/>
              <a:t>nagy fizetési elvárások</a:t>
            </a:r>
          </a:p>
          <a:p>
            <a:pPr>
              <a:buNone/>
            </a:pPr>
            <a:endParaRPr lang="hu-HU" sz="2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86182" y="614364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rgbClr val="FF0000"/>
                </a:solidFill>
              </a:rPr>
              <a:t>24-38 évesek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2384" y="3717032"/>
            <a:ext cx="3744416" cy="222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1749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33553"/>
            <a:ext cx="8229600" cy="1296152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Y generáció (1980–1994)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357826"/>
          </a:xfrm>
        </p:spPr>
        <p:txBody>
          <a:bodyPr>
            <a:normAutofit/>
          </a:bodyPr>
          <a:lstStyle/>
          <a:p>
            <a:r>
              <a:rPr lang="hu-HU" sz="2100" dirty="0" smtClean="0"/>
              <a:t>Öntudatos munkavállalók, ha nem tetszik valami, odébbállnak, különösebb érzelmi kötődés nélkül.</a:t>
            </a:r>
          </a:p>
          <a:p>
            <a:r>
              <a:rPr lang="hu-HU" sz="2100" dirty="0" smtClean="0"/>
              <a:t>Nem kételkednek saját képességeikben.</a:t>
            </a:r>
          </a:p>
          <a:p>
            <a:r>
              <a:rPr lang="hu-HU" sz="2100" dirty="0"/>
              <a:t>A</a:t>
            </a:r>
            <a:r>
              <a:rPr lang="hu-HU" sz="2100" dirty="0" smtClean="0"/>
              <a:t>z egyén szabadságát, a formalitásmentes világot nagyra értékelik. </a:t>
            </a:r>
          </a:p>
          <a:p>
            <a:r>
              <a:rPr lang="hu-HU" sz="2100" dirty="0" smtClean="0"/>
              <a:t>A mobil és az internet segítségével a világ bármelyik pontján elvégzik feladataikat, </a:t>
            </a:r>
          </a:p>
          <a:p>
            <a:r>
              <a:rPr lang="hu-HU" sz="2100" dirty="0" smtClean="0"/>
              <a:t>Létrehozzák virtuális közösségeiket. </a:t>
            </a:r>
          </a:p>
          <a:p>
            <a:r>
              <a:rPr lang="hu-HU" sz="2100" dirty="0" smtClean="0"/>
              <a:t>Gyakorlatiasak.</a:t>
            </a:r>
            <a:r>
              <a:rPr lang="hu-HU" sz="2100" dirty="0"/>
              <a:t> </a:t>
            </a:r>
            <a:endParaRPr lang="hu-HU" sz="2100" dirty="0" smtClean="0"/>
          </a:p>
          <a:p>
            <a:r>
              <a:rPr lang="hu-HU" sz="2100" dirty="0" smtClean="0"/>
              <a:t>Bátrak</a:t>
            </a:r>
            <a:r>
              <a:rPr lang="hu-HU" sz="2100" dirty="0"/>
              <a:t>, kezdeményezőek.</a:t>
            </a:r>
          </a:p>
          <a:p>
            <a:endParaRPr lang="hu-HU" sz="2000" dirty="0" smtClean="0"/>
          </a:p>
          <a:p>
            <a:pPr>
              <a:buNone/>
            </a:pPr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4221088"/>
            <a:ext cx="460851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9019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Y generáció (1980–1994)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14488"/>
            <a:ext cx="8712968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A számítógépekkel együtt nőttek fel, remekül eligazodnak az interneten. </a:t>
            </a:r>
          </a:p>
          <a:p>
            <a:r>
              <a:rPr lang="hu-HU" sz="2300" i="1" dirty="0" smtClean="0"/>
              <a:t>Netes</a:t>
            </a:r>
            <a:r>
              <a:rPr lang="hu-HU" sz="2300" dirty="0" smtClean="0"/>
              <a:t> személyiségek –  új kommunikációs stílus. </a:t>
            </a:r>
          </a:p>
          <a:p>
            <a:pPr algn="ctr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Kapcsolataikat egy időben élik meg </a:t>
            </a:r>
          </a:p>
          <a:p>
            <a:pPr algn="ctr">
              <a:buNone/>
            </a:pPr>
            <a:r>
              <a:rPr lang="hu-HU" sz="2400" b="1" dirty="0" smtClean="0">
                <a:solidFill>
                  <a:srgbClr val="FF0000"/>
                </a:solidFill>
              </a:rPr>
              <a:t>a valós és a virtuális világban. </a:t>
            </a:r>
          </a:p>
          <a:p>
            <a:r>
              <a:rPr lang="hu-HU" sz="2300" dirty="0" smtClean="0"/>
              <a:t>Nagy önbizalommal szállnak szembe a régi szabályokkal.</a:t>
            </a:r>
          </a:p>
          <a:p>
            <a:r>
              <a:rPr lang="hu-HU" sz="2300" dirty="0" smtClean="0"/>
              <a:t>Élvezni akarják a munkát és a munkahelyet: </a:t>
            </a:r>
          </a:p>
          <a:p>
            <a:pPr lvl="1"/>
            <a:r>
              <a:rPr lang="hu-HU" sz="1900" dirty="0" smtClean="0"/>
              <a:t>legyen modern, a hagyományostól eltérő, </a:t>
            </a:r>
          </a:p>
          <a:p>
            <a:pPr lvl="1"/>
            <a:r>
              <a:rPr lang="hu-HU" sz="1900" dirty="0" smtClean="0"/>
              <a:t>nagy tág terek, konyha: közös étkezések, beszélgetések</a:t>
            </a:r>
          </a:p>
          <a:p>
            <a:r>
              <a:rPr lang="hu-HU" sz="2300" dirty="0" smtClean="0"/>
              <a:t>Kiemelten fontos: a munka és a magánélet egyensúlya.</a:t>
            </a:r>
          </a:p>
          <a:p>
            <a:r>
              <a:rPr lang="hu-HU" sz="2300" dirty="0" smtClean="0"/>
              <a:t>A szabadidő érték!</a:t>
            </a:r>
          </a:p>
          <a:p>
            <a:endParaRPr lang="hu-HU" sz="2000" dirty="0" smtClean="0"/>
          </a:p>
          <a:p>
            <a:endParaRPr lang="hu-HU" sz="2000" dirty="0" smtClean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851500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215266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Y generáció (1980–1994)</a:t>
            </a:r>
            <a:br>
              <a:rPr lang="hu-HU" b="1" dirty="0" smtClean="0"/>
            </a:br>
            <a:r>
              <a:rPr lang="hu-HU" dirty="0" smtClean="0"/>
              <a:t> </a:t>
            </a:r>
            <a:r>
              <a:rPr lang="hu-HU" b="1" dirty="0" smtClean="0"/>
              <a:t>Fordított szocializációs generáció</a:t>
            </a:r>
            <a:endParaRPr lang="hu-HU" b="1" dirty="0"/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8061083"/>
              </p:ext>
            </p:extLst>
          </p:nvPr>
        </p:nvGraphicFramePr>
        <p:xfrm>
          <a:off x="0" y="1268760"/>
          <a:ext cx="9144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Kép 3" descr="internet előt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8" y="4357670"/>
            <a:ext cx="4786346" cy="250033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5038074" y="4258792"/>
            <a:ext cx="399842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A </a:t>
            </a:r>
            <a:r>
              <a:rPr lang="hu-HU" sz="2200" dirty="0"/>
              <a:t>legfontosabb tudást nem </a:t>
            </a:r>
            <a:endParaRPr lang="hu-HU" sz="2200" dirty="0" smtClean="0"/>
          </a:p>
          <a:p>
            <a:r>
              <a:rPr lang="hu-HU" sz="2200" dirty="0" smtClean="0"/>
              <a:t>az </a:t>
            </a:r>
            <a:r>
              <a:rPr lang="hu-HU" sz="2200" dirty="0"/>
              <a:t>előző generációktól </a:t>
            </a:r>
            <a:endParaRPr lang="hu-HU" sz="2200" dirty="0" smtClean="0"/>
          </a:p>
          <a:p>
            <a:r>
              <a:rPr lang="hu-HU" sz="2200" dirty="0" smtClean="0"/>
              <a:t>szerzi </a:t>
            </a:r>
            <a:r>
              <a:rPr lang="hu-HU" sz="2200" dirty="0"/>
              <a:t>meg, hanem saját </a:t>
            </a:r>
            <a:endParaRPr lang="hu-HU" sz="2200" dirty="0" smtClean="0"/>
          </a:p>
          <a:p>
            <a:r>
              <a:rPr lang="hu-HU" sz="2200" dirty="0" smtClean="0"/>
              <a:t>maga </a:t>
            </a:r>
            <a:r>
              <a:rPr lang="hu-HU" sz="2200" dirty="0"/>
              <a:t>által és kortársaitól.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66248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00751" y="44624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Z generáció (1995-2010)</a:t>
            </a:r>
            <a:br>
              <a:rPr lang="hu-HU" b="1" dirty="0" smtClean="0"/>
            </a:br>
            <a:r>
              <a:rPr lang="de-DE" dirty="0" smtClean="0"/>
              <a:t> </a:t>
            </a:r>
            <a:r>
              <a:rPr lang="hu-HU" b="1" dirty="0" smtClean="0"/>
              <a:t>D</a:t>
            </a:r>
            <a:r>
              <a:rPr lang="de-DE" b="1" dirty="0" smtClean="0"/>
              <a:t>IGITÁLIS BENNSZÜLÖTTEK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47149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endParaRPr lang="hu-HU" sz="2200" dirty="0" smtClean="0"/>
          </a:p>
          <a:p>
            <a:pPr algn="just">
              <a:buFont typeface="Wingdings" pitchFamily="2" charset="2"/>
              <a:buChar char="§"/>
            </a:pPr>
            <a:r>
              <a:rPr lang="hu-HU" sz="2200" dirty="0" smtClean="0"/>
              <a:t>I</a:t>
            </a:r>
            <a:r>
              <a:rPr lang="de-DE" sz="2200" dirty="0" err="1" smtClean="0"/>
              <a:t>dejük</a:t>
            </a:r>
            <a:r>
              <a:rPr lang="de-DE" sz="2200" dirty="0" smtClean="0"/>
              <a:t> </a:t>
            </a:r>
            <a:r>
              <a:rPr lang="de-DE" sz="2200" dirty="0" err="1" smtClean="0"/>
              <a:t>nagy</a:t>
            </a:r>
            <a:r>
              <a:rPr lang="hu-HU" sz="2200" dirty="0" smtClean="0"/>
              <a:t> </a:t>
            </a:r>
            <a:r>
              <a:rPr lang="de-DE" sz="2200" dirty="0" err="1" smtClean="0"/>
              <a:t>részét</a:t>
            </a:r>
            <a:r>
              <a:rPr lang="de-DE" sz="2200" dirty="0" smtClean="0"/>
              <a:t> a </a:t>
            </a:r>
            <a:endParaRPr lang="hu-HU" sz="2200" dirty="0" smtClean="0"/>
          </a:p>
          <a:p>
            <a:pPr algn="just">
              <a:buNone/>
            </a:pPr>
            <a:r>
              <a:rPr lang="hu-HU" sz="2200" dirty="0" smtClean="0"/>
              <a:t>    </a:t>
            </a:r>
            <a:r>
              <a:rPr lang="de-DE" sz="2200" dirty="0" err="1" smtClean="0"/>
              <a:t>hálón</a:t>
            </a:r>
            <a:r>
              <a:rPr lang="de-DE" sz="2200" dirty="0" smtClean="0"/>
              <a:t>, </a:t>
            </a:r>
            <a:r>
              <a:rPr lang="de-DE" sz="2200" dirty="0" err="1" smtClean="0"/>
              <a:t>számítógépes</a:t>
            </a:r>
            <a:endParaRPr lang="hu-HU" sz="2200" dirty="0" smtClean="0"/>
          </a:p>
          <a:p>
            <a:pPr algn="just">
              <a:buNone/>
            </a:pPr>
            <a:r>
              <a:rPr lang="hu-HU" sz="2200" dirty="0" smtClean="0"/>
              <a:t>    </a:t>
            </a:r>
            <a:r>
              <a:rPr lang="de-DE" sz="2200" dirty="0" err="1" smtClean="0"/>
              <a:t>játékokkal</a:t>
            </a:r>
            <a:r>
              <a:rPr lang="de-DE" sz="2200" dirty="0" smtClean="0"/>
              <a:t>, </a:t>
            </a:r>
            <a:r>
              <a:rPr lang="de-DE" sz="2200" dirty="0" err="1" smtClean="0"/>
              <a:t>digitális</a:t>
            </a:r>
            <a:r>
              <a:rPr lang="de-DE" sz="2200" dirty="0" smtClean="0"/>
              <a:t> </a:t>
            </a:r>
            <a:endParaRPr lang="hu-HU" sz="2200" dirty="0" smtClean="0"/>
          </a:p>
          <a:p>
            <a:pPr algn="just">
              <a:buNone/>
            </a:pPr>
            <a:r>
              <a:rPr lang="hu-HU" sz="2200" dirty="0" smtClean="0"/>
              <a:t>    </a:t>
            </a:r>
            <a:r>
              <a:rPr lang="de-DE" sz="2200" dirty="0" err="1" smtClean="0"/>
              <a:t>eszközökkel</a:t>
            </a:r>
            <a:r>
              <a:rPr lang="de-DE" sz="2200" dirty="0" smtClean="0"/>
              <a:t> </a:t>
            </a:r>
            <a:r>
              <a:rPr lang="de-DE" sz="2200" dirty="0" err="1" smtClean="0"/>
              <a:t>töltik</a:t>
            </a:r>
            <a:r>
              <a:rPr lang="hu-HU" sz="2200" dirty="0" smtClean="0"/>
              <a:t>.</a:t>
            </a:r>
          </a:p>
          <a:p>
            <a:pPr algn="just"/>
            <a:endParaRPr lang="hu-HU" sz="2200" dirty="0" smtClean="0"/>
          </a:p>
          <a:p>
            <a:pPr>
              <a:buFont typeface="Wingdings" pitchFamily="2" charset="2"/>
              <a:buChar char="§"/>
            </a:pPr>
            <a:endParaRPr lang="hu-HU" sz="2200" dirty="0" smtClean="0"/>
          </a:p>
          <a:p>
            <a:pPr marL="0" indent="0">
              <a:buNone/>
            </a:pPr>
            <a:endParaRPr lang="hu-HU" sz="2200" dirty="0" smtClean="0"/>
          </a:p>
          <a:p>
            <a:pPr>
              <a:buFont typeface="Wingdings" pitchFamily="2" charset="2"/>
              <a:buChar char="§"/>
            </a:pPr>
            <a:r>
              <a:rPr lang="hu-HU" sz="2200" dirty="0" smtClean="0"/>
              <a:t>R</a:t>
            </a:r>
            <a:r>
              <a:rPr lang="de-DE" sz="2200" dirty="0" err="1" smtClean="0"/>
              <a:t>engeteg</a:t>
            </a:r>
            <a:r>
              <a:rPr lang="de-DE" sz="2200" dirty="0" smtClean="0"/>
              <a:t> </a:t>
            </a:r>
            <a:r>
              <a:rPr lang="de-DE" sz="2200" dirty="0" err="1" smtClean="0"/>
              <a:t>információt</a:t>
            </a:r>
            <a:r>
              <a:rPr lang="de-DE" sz="2200" dirty="0" smtClean="0"/>
              <a:t> </a:t>
            </a:r>
            <a:r>
              <a:rPr lang="de-DE" sz="2200" dirty="0" err="1" smtClean="0"/>
              <a:t>kapnak</a:t>
            </a:r>
            <a:r>
              <a:rPr lang="de-DE" sz="2200" dirty="0" smtClean="0"/>
              <a:t> </a:t>
            </a:r>
            <a:r>
              <a:rPr lang="de-DE" sz="2200" dirty="0" err="1" smtClean="0"/>
              <a:t>és</a:t>
            </a:r>
            <a:r>
              <a:rPr lang="de-DE" sz="2200" dirty="0" smtClean="0"/>
              <a:t> </a:t>
            </a:r>
            <a:r>
              <a:rPr lang="de-DE" sz="2200" dirty="0" err="1" smtClean="0"/>
              <a:t>dolgoznak</a:t>
            </a:r>
            <a:r>
              <a:rPr lang="de-DE" sz="2200" dirty="0" smtClean="0"/>
              <a:t> </a:t>
            </a:r>
            <a:r>
              <a:rPr lang="de-DE" sz="2200" dirty="0" err="1" smtClean="0"/>
              <a:t>fel</a:t>
            </a:r>
            <a:r>
              <a:rPr lang="hu-HU" sz="2200" dirty="0" smtClean="0"/>
              <a:t> – </a:t>
            </a:r>
            <a:r>
              <a:rPr lang="de-DE" sz="2200" dirty="0" err="1" smtClean="0"/>
              <a:t>párhuzamosan</a:t>
            </a:r>
            <a:r>
              <a:rPr lang="hu-HU" sz="2200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hu-HU" sz="2200" dirty="0" err="1" smtClean="0"/>
              <a:t>M</a:t>
            </a:r>
            <a:r>
              <a:rPr lang="de-DE" sz="2200" dirty="0" err="1" smtClean="0"/>
              <a:t>ásképp</a:t>
            </a:r>
            <a:r>
              <a:rPr lang="de-DE" sz="2200" dirty="0" smtClean="0"/>
              <a:t> </a:t>
            </a:r>
            <a:r>
              <a:rPr lang="hu-HU" sz="2200" dirty="0" smtClean="0"/>
              <a:t> </a:t>
            </a:r>
            <a:r>
              <a:rPr lang="de-DE" sz="2200" dirty="0" err="1" smtClean="0"/>
              <a:t>gondolkodnak</a:t>
            </a:r>
            <a:r>
              <a:rPr lang="de-DE" sz="2200" dirty="0" smtClean="0"/>
              <a:t>, mint a </a:t>
            </a:r>
            <a:r>
              <a:rPr lang="de-DE" sz="2200" dirty="0" err="1" smtClean="0"/>
              <a:t>digitális</a:t>
            </a:r>
            <a:r>
              <a:rPr lang="de-DE" sz="2200" dirty="0" smtClean="0"/>
              <a:t> </a:t>
            </a:r>
            <a:r>
              <a:rPr lang="de-DE" sz="2200" dirty="0" err="1" smtClean="0"/>
              <a:t>bevándorlók</a:t>
            </a:r>
            <a:r>
              <a:rPr lang="hu-HU" sz="2200" dirty="0" smtClean="0"/>
              <a:t>.</a:t>
            </a:r>
            <a:r>
              <a:rPr lang="de-DE" sz="2200" dirty="0" smtClean="0"/>
              <a:t> </a:t>
            </a:r>
            <a:endParaRPr lang="hu-HU" sz="2200" dirty="0"/>
          </a:p>
        </p:txBody>
      </p:sp>
      <p:pic>
        <p:nvPicPr>
          <p:cNvPr id="6" name="Kép 5" descr="kamasz_onbizalom_trening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785926"/>
            <a:ext cx="4929222" cy="285751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500826" y="607220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</a:rPr>
              <a:t>8-23 évesek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764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700075" cy="93610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Z generáció (1995-2010)</a:t>
            </a:r>
            <a:br>
              <a:rPr lang="hu-HU" b="1" dirty="0" smtClean="0"/>
            </a:br>
            <a:r>
              <a:rPr lang="de-DE" dirty="0" smtClean="0"/>
              <a:t> </a:t>
            </a:r>
            <a:r>
              <a:rPr lang="hu-HU" b="1" dirty="0" smtClean="0"/>
              <a:t>D</a:t>
            </a:r>
            <a:r>
              <a:rPr lang="de-DE" b="1" dirty="0" smtClean="0"/>
              <a:t>IGITÁLIS BENNSZÜLÖTTEK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158" y="1844824"/>
            <a:ext cx="8786842" cy="4104456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A világ első globális nemzedéke</a:t>
            </a:r>
            <a:r>
              <a:rPr lang="hu-HU" sz="2200" dirty="0" smtClean="0"/>
              <a:t>: ugyanaz a zene, étel, mozifilm, divatirányzat …</a:t>
            </a:r>
          </a:p>
          <a:p>
            <a:pPr lvl="1"/>
            <a:r>
              <a:rPr lang="hu-HU" sz="2000" dirty="0" smtClean="0"/>
              <a:t>Legkisebb család, legidősebb anyák (sokszor egyedül).</a:t>
            </a:r>
          </a:p>
          <a:p>
            <a:pPr lvl="1"/>
            <a:r>
              <a:rPr lang="hu-HU" sz="2000" dirty="0" smtClean="0"/>
              <a:t>Hosszabb várható élettartam.</a:t>
            </a:r>
          </a:p>
          <a:p>
            <a:pPr marL="457200" lvl="1" indent="0">
              <a:buNone/>
            </a:pPr>
            <a:endParaRPr lang="hu-HU" sz="1800" dirty="0" smtClean="0"/>
          </a:p>
          <a:p>
            <a:endParaRPr lang="hu-HU" sz="2200" b="1" dirty="0" smtClean="0"/>
          </a:p>
          <a:p>
            <a:r>
              <a:rPr lang="hu-HU" sz="2200" b="1" dirty="0" smtClean="0"/>
              <a:t>Teljes egészében beleszülettek az internet világába</a:t>
            </a:r>
            <a:r>
              <a:rPr lang="hu-HU" sz="2200" dirty="0" smtClean="0"/>
              <a:t>:</a:t>
            </a:r>
          </a:p>
          <a:p>
            <a:pPr lvl="1"/>
            <a:r>
              <a:rPr lang="hu-HU" sz="2000" dirty="0" smtClean="0"/>
              <a:t>állandó kapcsolatban vannak egymással, </a:t>
            </a:r>
          </a:p>
          <a:p>
            <a:pPr lvl="1"/>
            <a:r>
              <a:rPr lang="hu-HU" sz="2000" dirty="0" smtClean="0"/>
              <a:t>állandó, korlátlan és azonnali hozzáférésük van a világhálóhoz,</a:t>
            </a:r>
          </a:p>
          <a:p>
            <a:pPr lvl="1"/>
            <a:r>
              <a:rPr lang="hu-HU" sz="2000" dirty="0"/>
              <a:t>p</a:t>
            </a:r>
            <a:r>
              <a:rPr lang="hu-HU" sz="2000" dirty="0" smtClean="0"/>
              <a:t>rofin kezelik</a:t>
            </a:r>
            <a:r>
              <a:rPr lang="hu-HU" sz="2000" dirty="0"/>
              <a:t> </a:t>
            </a:r>
            <a:r>
              <a:rPr lang="hu-HU" sz="2000" dirty="0" smtClean="0"/>
              <a:t>az elektronikus eszközöket.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115616" y="5915288"/>
            <a:ext cx="7047378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200" b="1" i="1" dirty="0" smtClean="0">
                <a:solidFill>
                  <a:srgbClr val="FF0000"/>
                </a:solidFill>
              </a:rPr>
              <a:t>A SZOCIALIZÁCIÓ VIRTUÁLIS TÉRBEN TÖRTÉNIK.</a:t>
            </a:r>
            <a:endParaRPr lang="hu-HU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7779" y="2996952"/>
            <a:ext cx="2282182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66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256" y="285728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Alfa generáció (2010 – 2018)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714488"/>
            <a:ext cx="8435280" cy="4714908"/>
          </a:xfrm>
        </p:spPr>
        <p:txBody>
          <a:bodyPr/>
          <a:lstStyle/>
          <a:p>
            <a:pPr>
              <a:buNone/>
            </a:pPr>
            <a:r>
              <a:rPr lang="hu-HU" sz="2400" b="1" dirty="0" smtClean="0"/>
              <a:t>Életüket a világháló határozza meg.</a:t>
            </a:r>
          </a:p>
          <a:p>
            <a:r>
              <a:rPr lang="hu-HU" sz="2200" dirty="0" smtClean="0"/>
              <a:t>A legtovább fognak élni.</a:t>
            </a:r>
          </a:p>
          <a:p>
            <a:r>
              <a:rPr lang="hu-HU" sz="2200" dirty="0" smtClean="0"/>
              <a:t>A legmagasabb iskolai képzettséggel rendelkeznek.</a:t>
            </a:r>
          </a:p>
          <a:p>
            <a:r>
              <a:rPr lang="hu-HU" sz="2200" dirty="0" smtClean="0"/>
              <a:t>A legmagányosabb nemzedék.</a:t>
            </a:r>
          </a:p>
          <a:p>
            <a:r>
              <a:rPr lang="hu-HU" sz="2200" dirty="0" smtClean="0"/>
              <a:t>Globális munkahelyek.</a:t>
            </a:r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Problémák</a:t>
            </a:r>
            <a:r>
              <a:rPr lang="hu-HU" sz="2400" dirty="0" smtClean="0"/>
              <a:t>: </a:t>
            </a:r>
          </a:p>
          <a:p>
            <a:r>
              <a:rPr lang="hu-HU" sz="2400" dirty="0" smtClean="0"/>
              <a:t>környezetszennyezés, </a:t>
            </a:r>
          </a:p>
          <a:p>
            <a:r>
              <a:rPr lang="hu-HU" sz="2400" dirty="0" smtClean="0"/>
              <a:t>globalizációs ártalmak, </a:t>
            </a:r>
          </a:p>
          <a:p>
            <a:r>
              <a:rPr lang="hu-HU" sz="2400" dirty="0"/>
              <a:t>t</a:t>
            </a:r>
            <a:r>
              <a:rPr lang="hu-HU" sz="2400" dirty="0" smtClean="0"/>
              <a:t>ársadalom elöregedése. </a:t>
            </a:r>
          </a:p>
          <a:p>
            <a:endParaRPr lang="hu-HU" sz="1600" dirty="0" smtClean="0"/>
          </a:p>
          <a:p>
            <a:pPr>
              <a:buNone/>
            </a:pPr>
            <a:endParaRPr lang="hu-HU" sz="1100" dirty="0"/>
          </a:p>
        </p:txBody>
      </p:sp>
      <p:pic>
        <p:nvPicPr>
          <p:cNvPr id="5" name="Kép 4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40" y="3500438"/>
            <a:ext cx="5000660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66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06045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GENERÁCIÓK KÖZÖTTI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3223427"/>
          </a:xfrm>
        </p:spPr>
        <p:txBody>
          <a:bodyPr/>
          <a:lstStyle/>
          <a:p>
            <a:r>
              <a:rPr lang="hu-HU" b="1" dirty="0" smtClean="0"/>
              <a:t>GENERÁCIÓK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b="1" dirty="0" smtClean="0"/>
              <a:t>KOMMUNIKÁCIÓ</a:t>
            </a:r>
            <a:endParaRPr lang="hu-HU" dirty="0"/>
          </a:p>
        </p:txBody>
      </p:sp>
      <p:pic>
        <p:nvPicPr>
          <p:cNvPr id="6" name="Kép 5" descr="_71435662_m3750096-family-sp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571745"/>
            <a:ext cx="3429024" cy="2214577"/>
          </a:xfrm>
          <a:prstGeom prst="rect">
            <a:avLst/>
          </a:prstGeom>
        </p:spPr>
      </p:pic>
      <p:pic>
        <p:nvPicPr>
          <p:cNvPr id="7" name="Kép 6" descr="Generációk_találkozása_Garamsalló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434516"/>
            <a:ext cx="3571900" cy="2351805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785786" y="528638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tx2"/>
                </a:solidFill>
              </a:rPr>
              <a:t>IDŐSEK ÉS FIATALOK KÖZÖTTI BESZÉLGETÉS</a:t>
            </a:r>
            <a:endParaRPr lang="hu-H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853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/>
          </a:bodyPr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helye 5" descr="23429_tobb-generacios-csalad-300-d00018514d691e29c6141.jpg"/>
          <p:cNvPicPr>
            <a:picLocks noChangeAspect="1"/>
          </p:cNvPicPr>
          <p:nvPr/>
        </p:nvPicPr>
        <p:blipFill>
          <a:blip r:embed="rId2"/>
          <a:srcRect l="10837" r="10837"/>
          <a:stretch>
            <a:fillRect/>
          </a:stretch>
        </p:blipFill>
        <p:spPr>
          <a:xfrm>
            <a:off x="1833916" y="2132856"/>
            <a:ext cx="5500726" cy="4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533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56192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447989" y="1484784"/>
            <a:ext cx="8409225" cy="4248472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nyelv hatalmában élet és halál van.”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(Példabeszédek 18:21)</a:t>
            </a:r>
          </a:p>
          <a:p>
            <a:pPr algn="ctr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szavaknak van teremtő és romboló ereje is.</a:t>
            </a:r>
          </a:p>
          <a:p>
            <a:pPr algn="ctr"/>
            <a:endParaRPr lang="hu-HU" sz="2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864096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szavak ereje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8384" y="129632"/>
            <a:ext cx="828830" cy="826379"/>
          </a:xfrm>
        </p:spPr>
      </p:pic>
      <p:sp>
        <p:nvSpPr>
          <p:cNvPr id="2" name="Szövegdoboz 1"/>
          <p:cNvSpPr txBox="1"/>
          <p:nvPr/>
        </p:nvSpPr>
        <p:spPr>
          <a:xfrm>
            <a:off x="1187624" y="4005064"/>
            <a:ext cx="710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szó olyan, mint a méh: méze és fullánkja van</a:t>
            </a:r>
            <a:r>
              <a:rPr lang="hu-HU" dirty="0"/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94" y="4869160"/>
            <a:ext cx="1642634" cy="16243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5257" y="5073103"/>
            <a:ext cx="2141957" cy="14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31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19932747"/>
              </p:ext>
            </p:extLst>
          </p:nvPr>
        </p:nvGraphicFramePr>
        <p:xfrm>
          <a:off x="457200" y="428606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 descr="marslak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59" y="389599"/>
            <a:ext cx="1675323" cy="182166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41254" y="4077072"/>
            <a:ext cx="1654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ÉLETKOR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37409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Mi okozhat problémát a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47864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8532629"/>
              </p:ext>
            </p:extLst>
          </p:nvPr>
        </p:nvGraphicFramePr>
        <p:xfrm>
          <a:off x="457200" y="428606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Kép 5" descr="marslak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59" y="389599"/>
            <a:ext cx="1675323" cy="182166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7541254" y="4077072"/>
            <a:ext cx="16546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ÉLETKOR</a:t>
            </a:r>
          </a:p>
          <a:p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-23084" y="3553852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  <a:latin typeface="+mj-lt"/>
              </a:rPr>
              <a:t>INTERNET</a:t>
            </a:r>
            <a:endParaRPr lang="hu-HU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4460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/>
            </a:r>
            <a:br>
              <a:rPr lang="hu-HU" b="1" dirty="0" smtClean="0"/>
            </a:br>
            <a:r>
              <a:rPr lang="de-DE" sz="3600" dirty="0" smtClean="0"/>
              <a:t> </a:t>
            </a:r>
            <a:r>
              <a:rPr lang="hu-HU" sz="2700" b="1" dirty="0" smtClean="0"/>
              <a:t>A D</a:t>
            </a:r>
            <a:r>
              <a:rPr lang="de-DE" sz="2700" b="1" dirty="0" smtClean="0"/>
              <a:t>IGITÁLIS BENNSZÜLÖTTEK</a:t>
            </a:r>
            <a:r>
              <a:rPr lang="hu-HU" sz="2700" b="1" dirty="0" smtClean="0"/>
              <a:t> KOMMUNIKÁCIÓJA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28800"/>
            <a:ext cx="8606191" cy="4872035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latin typeface="+mj-lt"/>
              </a:rPr>
              <a:t>Virtuálisan</a:t>
            </a:r>
            <a:r>
              <a:rPr lang="hu-HU" sz="2000" dirty="0" smtClean="0">
                <a:latin typeface="+mj-lt"/>
              </a:rPr>
              <a:t> naponta akár több száz emberrel is beszélnek.</a:t>
            </a:r>
          </a:p>
          <a:p>
            <a:r>
              <a:rPr lang="hu-HU" sz="2000" b="1" dirty="0" smtClean="0">
                <a:latin typeface="+mj-lt"/>
              </a:rPr>
              <a:t>Közösségi oldalakon </a:t>
            </a:r>
            <a:r>
              <a:rPr lang="hu-HU" sz="2000" dirty="0" smtClean="0">
                <a:latin typeface="+mj-lt"/>
              </a:rPr>
              <a:t>ezernél több barátjuk van. </a:t>
            </a:r>
          </a:p>
          <a:p>
            <a:endParaRPr lang="hu-HU" sz="2000" dirty="0" smtClean="0">
              <a:latin typeface="+mj-lt"/>
            </a:endParaRPr>
          </a:p>
          <a:p>
            <a:pPr algn="ctr">
              <a:buNone/>
            </a:pPr>
            <a:r>
              <a:rPr lang="hu-HU" sz="2100" b="1" dirty="0" smtClean="0">
                <a:solidFill>
                  <a:srgbClr val="FF0000"/>
                </a:solidFill>
                <a:latin typeface="+mj-lt"/>
              </a:rPr>
              <a:t>A VALÓ ÉLETBEN ZAJLÓ KOMMUNIKÁCIÓ = STRESSZHELYZET.</a:t>
            </a:r>
          </a:p>
          <a:p>
            <a:pPr algn="ctr">
              <a:buNone/>
            </a:pPr>
            <a:endParaRPr lang="hu-HU" sz="20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hu-HU" sz="2000" dirty="0" smtClean="0">
                <a:latin typeface="+mj-lt"/>
              </a:rPr>
              <a:t>Bezárkóznak, a valódi világban leépítik baráti körüket és az internet nyújtotta biztonságba menekülnek. </a:t>
            </a:r>
          </a:p>
          <a:p>
            <a:r>
              <a:rPr lang="hu-HU" sz="2000" dirty="0" smtClean="0">
                <a:latin typeface="+mj-lt"/>
              </a:rPr>
              <a:t>Információforrásuk: a web. </a:t>
            </a:r>
          </a:p>
          <a:p>
            <a:r>
              <a:rPr lang="hu-HU" sz="2000" dirty="0" smtClean="0">
                <a:latin typeface="+mj-lt"/>
              </a:rPr>
              <a:t>Videojátékok: </a:t>
            </a:r>
            <a:r>
              <a:rPr lang="hu-HU" sz="1600" dirty="0" smtClean="0">
                <a:latin typeface="+mj-lt"/>
              </a:rPr>
              <a:t> </a:t>
            </a:r>
          </a:p>
          <a:p>
            <a:pPr lvl="1"/>
            <a:r>
              <a:rPr lang="hu-HU" sz="1600" dirty="0" smtClean="0">
                <a:latin typeface="+mj-lt"/>
              </a:rPr>
              <a:t>szemkápráztató tempó, </a:t>
            </a:r>
          </a:p>
          <a:p>
            <a:pPr lvl="1"/>
            <a:r>
              <a:rPr lang="hu-HU" sz="1600" dirty="0" smtClean="0">
                <a:latin typeface="+mj-lt"/>
              </a:rPr>
              <a:t>azonnaliság, </a:t>
            </a:r>
          </a:p>
          <a:p>
            <a:pPr lvl="1"/>
            <a:r>
              <a:rPr lang="hu-HU" sz="1600" dirty="0" smtClean="0">
                <a:latin typeface="+mj-lt"/>
              </a:rPr>
              <a:t>párhuzamos cselekvés. </a:t>
            </a:r>
            <a:endParaRPr lang="hu-HU" sz="1600" dirty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312132"/>
            <a:ext cx="16764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3342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INTERNET ÉS A KOMMUNIKÁCIÓ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64399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50232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83543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/>
              <a:t>DIGITÁLIS BEVÁNDORLÓK ÉS DIGITÁLIS BENNSZÜLÖTTEK</a:t>
            </a:r>
            <a:br>
              <a:rPr lang="hu-HU" sz="2400" b="1" dirty="0" smtClean="0"/>
            </a:br>
            <a:r>
              <a:rPr lang="hu-HU" sz="2400" b="1" dirty="0" smtClean="0"/>
              <a:t>KÖZÖTTI KOMMUNIKÁCIÓ FELTÉTELE</a:t>
            </a:r>
            <a:endParaRPr lang="hu-HU" sz="24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1520" y="1617961"/>
            <a:ext cx="4245868" cy="741759"/>
          </a:xfrm>
        </p:spPr>
        <p:txBody>
          <a:bodyPr>
            <a:normAutofit/>
          </a:bodyPr>
          <a:lstStyle/>
          <a:p>
            <a:r>
              <a:rPr lang="hu-HU" dirty="0" smtClean="0"/>
              <a:t>DIGITÁLIS BEVÁNDORLÓK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497389" y="1052737"/>
            <a:ext cx="4646612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DIGITÁLIS BENNSZÜLÖTTEK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51520" y="2174875"/>
            <a:ext cx="4245868" cy="3951288"/>
          </a:xfrm>
        </p:spPr>
        <p:txBody>
          <a:bodyPr/>
          <a:lstStyle/>
          <a:p>
            <a:pPr marL="342900" lvl="1" indent="-342900">
              <a:buClr>
                <a:schemeClr val="accent3"/>
              </a:buClr>
              <a:buSzPct val="95000"/>
              <a:buFont typeface="Wingdings" pitchFamily="2" charset="2"/>
              <a:buChar char="§"/>
            </a:pPr>
            <a:r>
              <a:rPr lang="hu-HU" dirty="0" smtClean="0"/>
              <a:t>Elfogadják a netgeneráció segítségét, hogy be tudjanak illeszkedni a digitális világba.</a:t>
            </a:r>
          </a:p>
          <a:p>
            <a:pPr marL="342900" lvl="1" indent="-342900">
              <a:buClr>
                <a:schemeClr val="accent3"/>
              </a:buClr>
              <a:buSzPct val="95000"/>
              <a:buFont typeface="Wingdings" pitchFamily="2" charset="2"/>
              <a:buChar char="§"/>
            </a:pPr>
            <a:r>
              <a:rPr lang="hu-HU" dirty="0" smtClean="0"/>
              <a:t>Továbbadják tudásukat, tapasztalatukat, bölcsességüket.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Tanulnak az idősebb generációtól.</a:t>
            </a:r>
          </a:p>
          <a:p>
            <a:r>
              <a:rPr lang="hu-HU" sz="2000" dirty="0" smtClean="0"/>
              <a:t>Tanítják az idősebb generációt.</a:t>
            </a:r>
            <a:endParaRPr lang="hu-HU" sz="2000" dirty="0"/>
          </a:p>
        </p:txBody>
      </p:sp>
      <p:pic>
        <p:nvPicPr>
          <p:cNvPr id="8" name="Kép 7" descr="nagyszülő gép elő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77072"/>
            <a:ext cx="3384375" cy="2376264"/>
          </a:xfrm>
          <a:prstGeom prst="rect">
            <a:avLst/>
          </a:prstGeom>
        </p:spPr>
      </p:pic>
      <p:pic>
        <p:nvPicPr>
          <p:cNvPr id="9" name="Kép 8" descr="nagyszülők a net elő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861048"/>
            <a:ext cx="3452440" cy="2466753"/>
          </a:xfrm>
          <a:prstGeom prst="rect">
            <a:avLst/>
          </a:prstGeom>
        </p:spPr>
      </p:pic>
      <p:cxnSp>
        <p:nvCxnSpPr>
          <p:cNvPr id="10" name="Egyenes összekötő 9"/>
          <p:cNvCxnSpPr/>
          <p:nvPr/>
        </p:nvCxnSpPr>
        <p:spPr>
          <a:xfrm>
            <a:off x="4497388" y="1412776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1900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3958" y="270326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szavak és a viselkedés nem mindig ugyanazt az üzenetet hordozzák.</a:t>
            </a:r>
            <a:endParaRPr lang="hu-HU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1. Támogatják, kiegészítik egymást</a:t>
            </a:r>
            <a:endParaRPr lang="hu-HU" sz="2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354797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2. Ellentmondanak egymásnak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4498975" cy="457200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Összezavarja a hallgatót:</a:t>
            </a:r>
          </a:p>
          <a:p>
            <a:r>
              <a:rPr lang="hu-HU" dirty="0" smtClean="0"/>
              <a:t>Melyik üzenetnek higgyek?</a:t>
            </a:r>
          </a:p>
          <a:p>
            <a:r>
              <a:rPr lang="hu-HU" dirty="0" smtClean="0"/>
              <a:t>Miért közvetít a beszédpartner ellentmondásos üzenetet?</a:t>
            </a:r>
          </a:p>
          <a:p>
            <a:endParaRPr lang="hu-HU" dirty="0" smtClean="0"/>
          </a:p>
          <a:p>
            <a:pPr>
              <a:buNone/>
            </a:pPr>
            <a:r>
              <a:rPr lang="hu-HU" dirty="0" smtClean="0"/>
              <a:t>- Minden rendben, jól vagyok!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- Nem megmondtam, hogy minden rendben!</a:t>
            </a:r>
            <a:endParaRPr lang="hu-HU" dirty="0"/>
          </a:p>
        </p:txBody>
      </p:sp>
      <p:pic>
        <p:nvPicPr>
          <p:cNvPr id="10" name="Kép 9" descr="szer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43182"/>
            <a:ext cx="3429024" cy="4171955"/>
          </a:xfrm>
          <a:prstGeom prst="rect">
            <a:avLst/>
          </a:prstGeom>
        </p:spPr>
      </p:pic>
      <p:pic>
        <p:nvPicPr>
          <p:cNvPr id="12" name="Tartalom helye 11" descr="minden rendben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004048" y="4221088"/>
            <a:ext cx="3500462" cy="1857388"/>
          </a:xfrm>
        </p:spPr>
      </p:pic>
      <p:sp>
        <p:nvSpPr>
          <p:cNvPr id="13" name="Szövegdoboz 12"/>
          <p:cNvSpPr txBox="1"/>
          <p:nvPr/>
        </p:nvSpPr>
        <p:spPr>
          <a:xfrm>
            <a:off x="1357290" y="271462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Úgy szeretlek!</a:t>
            </a:r>
            <a:endParaRPr lang="hu-HU" dirty="0"/>
          </a:p>
        </p:txBody>
      </p:sp>
      <p:cxnSp>
        <p:nvCxnSpPr>
          <p:cNvPr id="11" name="Egyenes összekötő 10"/>
          <p:cNvCxnSpPr/>
          <p:nvPr/>
        </p:nvCxnSpPr>
        <p:spPr>
          <a:xfrm rot="16200000" flipH="1">
            <a:off x="1964513" y="4036223"/>
            <a:ext cx="471490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4572000" y="3714752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9268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77483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KOMMUNIKÁCIÓ TÍPUSAI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hu-HU" sz="2800" b="1" dirty="0" smtClean="0"/>
              <a:t>1. Egyenrangú - </a:t>
            </a:r>
            <a:r>
              <a:rPr lang="hu-HU" sz="2800" dirty="0" smtClean="0"/>
              <a:t>a beszédpartnerek közötti viszony kiegyensúlyozott. </a:t>
            </a:r>
          </a:p>
          <a:p>
            <a:endParaRPr lang="hu-HU" dirty="0"/>
          </a:p>
        </p:txBody>
      </p:sp>
      <p:pic>
        <p:nvPicPr>
          <p:cNvPr id="6" name="Kép 5" descr="10706_csalad_szu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314574"/>
            <a:ext cx="7072362" cy="43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60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28736"/>
            <a:ext cx="8401080" cy="5214974"/>
          </a:xfrm>
        </p:spPr>
        <p:txBody>
          <a:bodyPr>
            <a:normAutofit/>
          </a:bodyPr>
          <a:lstStyle/>
          <a:p>
            <a:r>
              <a:rPr lang="hu-HU" sz="2400" dirty="0" smtClean="0"/>
              <a:t>beszélgetés</a:t>
            </a:r>
          </a:p>
          <a:p>
            <a:r>
              <a:rPr lang="hu-HU" sz="2400" dirty="0" smtClean="0"/>
              <a:t>gondolatok közlése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sz="2400" dirty="0" smtClean="0"/>
              <a:t>információk cseréje </a:t>
            </a:r>
          </a:p>
          <a:p>
            <a:r>
              <a:rPr lang="hu-HU" sz="2400" dirty="0" smtClean="0"/>
              <a:t>tájékoztatás </a:t>
            </a:r>
            <a:endParaRPr lang="hu-HU" sz="2400" dirty="0"/>
          </a:p>
        </p:txBody>
      </p:sp>
      <p:pic>
        <p:nvPicPr>
          <p:cNvPr id="5" name="Kép 4" descr="beszelgetes-ovodaskoruakkal-13492722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571612"/>
            <a:ext cx="5000660" cy="3214710"/>
          </a:xfrm>
          <a:prstGeom prst="rect">
            <a:avLst/>
          </a:prstGeom>
        </p:spPr>
      </p:pic>
      <p:pic>
        <p:nvPicPr>
          <p:cNvPr id="6" name="Kép 5" descr="pic_anyalan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3357586" cy="2214578"/>
          </a:xfrm>
          <a:prstGeom prst="rect">
            <a:avLst/>
          </a:prstGeom>
        </p:spPr>
      </p:pic>
      <p:pic>
        <p:nvPicPr>
          <p:cNvPr id="7" name="Kép 6" descr="tv-inf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5072074"/>
            <a:ext cx="3857652" cy="178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7811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KOMMUNIKÁCIÓ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2. Nem egyenrangú - </a:t>
            </a:r>
            <a:r>
              <a:rPr lang="hu-HU" sz="2400" dirty="0" smtClean="0"/>
              <a:t>a beszédpartnerek között alá- fölérendeltségi viszony van.</a:t>
            </a:r>
            <a:endParaRPr lang="hu-HU" sz="2400" dirty="0"/>
          </a:p>
        </p:txBody>
      </p:sp>
      <p:pic>
        <p:nvPicPr>
          <p:cNvPr id="7" name="Kép 6" descr="vita-fonok-konfliktus-duh-gond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643182"/>
            <a:ext cx="7429552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96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13202"/>
            <a:ext cx="8229600" cy="581772"/>
          </a:xfrm>
        </p:spPr>
        <p:txBody>
          <a:bodyPr>
            <a:noAutofit/>
          </a:bodyPr>
          <a:lstStyle/>
          <a:p>
            <a:pPr algn="ctr"/>
            <a:r>
              <a:rPr lang="hu-HU" b="1" dirty="0" smtClean="0"/>
              <a:t>A KOMMUNIKÁCIÓ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3. Egyirányú</a:t>
            </a:r>
            <a:endParaRPr lang="hu-HU" sz="2400" b="1" dirty="0"/>
          </a:p>
        </p:txBody>
      </p:sp>
      <p:pic>
        <p:nvPicPr>
          <p:cNvPr id="7" name="Kép 6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071678"/>
            <a:ext cx="7000924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10392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1481" y="377483"/>
            <a:ext cx="8229600" cy="65321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KOMMUNIKÁCIÓ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4. Kétirányú  - </a:t>
            </a:r>
            <a:r>
              <a:rPr lang="hu-HU" sz="2400" dirty="0" smtClean="0"/>
              <a:t>a beszélő és a hallgató szerepet cserél</a:t>
            </a:r>
            <a:endParaRPr lang="hu-HU" sz="2400" dirty="0"/>
          </a:p>
        </p:txBody>
      </p:sp>
      <p:pic>
        <p:nvPicPr>
          <p:cNvPr id="4" name="Kép 3" descr="news_4185_beszelgetes_gyerekk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214554"/>
            <a:ext cx="6500858" cy="41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2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9604" y="321447"/>
            <a:ext cx="8229600" cy="928694"/>
          </a:xfrm>
        </p:spPr>
        <p:txBody>
          <a:bodyPr>
            <a:normAutofit fontScale="90000"/>
          </a:bodyPr>
          <a:lstStyle/>
          <a:p>
            <a:pPr algn="r"/>
            <a:r>
              <a:rPr lang="hu-HU" sz="2700" b="1" dirty="0" smtClean="0"/>
              <a:t>Az üzenet kétszeres átalakítása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endParaRPr lang="hu-HU" sz="31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91746184"/>
              </p:ext>
            </p:extLst>
          </p:nvPr>
        </p:nvGraphicFramePr>
        <p:xfrm>
          <a:off x="457200" y="1285875"/>
          <a:ext cx="82296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85720" y="5903893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/>
              <a:t>KÓDOLÁS</a:t>
            </a:r>
            <a:endParaRPr lang="hu-HU" sz="2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6314" y="135729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DEKÓDOLÁS</a:t>
            </a:r>
            <a:endParaRPr lang="hu-HU" sz="2000" b="1" dirty="0"/>
          </a:p>
        </p:txBody>
      </p:sp>
      <p:pic>
        <p:nvPicPr>
          <p:cNvPr id="11" name="Kép 10" descr="nagymama sü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785794"/>
            <a:ext cx="2428892" cy="2000264"/>
          </a:xfrm>
          <a:prstGeom prst="rect">
            <a:avLst/>
          </a:prstGeom>
        </p:spPr>
      </p:pic>
      <p:pic>
        <p:nvPicPr>
          <p:cNvPr id="12" name="Kép 11" descr="gyerek számítógépnél rajz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8" y="4929198"/>
            <a:ext cx="3000396" cy="19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177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4636" y="270326"/>
            <a:ext cx="8229600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700" b="1" dirty="0" smtClean="0"/>
              <a:t>Üzenetcsomag: </a:t>
            </a:r>
            <a:br>
              <a:rPr lang="hu-HU" sz="2700" b="1" dirty="0" smtClean="0"/>
            </a:br>
            <a:r>
              <a:rPr lang="hu-HU" sz="2700" b="1" dirty="0" smtClean="0"/>
              <a:t>minden üzenetnek 4 összetevője van</a:t>
            </a:r>
            <a:endParaRPr lang="hu-HU" sz="2700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61970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8314"/>
            <a:ext cx="8229600" cy="510334"/>
          </a:xfrm>
        </p:spPr>
        <p:txBody>
          <a:bodyPr>
            <a:normAutofit/>
          </a:bodyPr>
          <a:lstStyle/>
          <a:p>
            <a:r>
              <a:rPr lang="hu-HU" b="1" dirty="0" smtClean="0"/>
              <a:t>Már megint a számítógép előtt ülsz.</a:t>
            </a:r>
            <a:endParaRPr lang="hu-HU" b="1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5715008" y="1428736"/>
            <a:ext cx="34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üzenet első összetevője: </a:t>
            </a:r>
            <a:r>
              <a:rPr lang="hu-HU" sz="2000" b="1" dirty="0" smtClean="0">
                <a:solidFill>
                  <a:srgbClr val="FF0000"/>
                </a:solidFill>
              </a:rPr>
              <a:t>Miről tájékoztatok?</a:t>
            </a:r>
          </a:p>
          <a:p>
            <a:r>
              <a:rPr lang="hu-HU" sz="2000" dirty="0" smtClean="0"/>
              <a:t>tárgyilagos információ, objektív tény</a:t>
            </a:r>
          </a:p>
        </p:txBody>
      </p:sp>
      <p:cxnSp>
        <p:nvCxnSpPr>
          <p:cNvPr id="7" name="Egyenes összekötő nyíllal 6"/>
          <p:cNvCxnSpPr/>
          <p:nvPr/>
        </p:nvCxnSpPr>
        <p:spPr>
          <a:xfrm flipV="1">
            <a:off x="4572000" y="1643050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0" y="1428736"/>
            <a:ext cx="385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üzenet második összetevője: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Mit árulok el magamról?</a:t>
            </a:r>
          </a:p>
          <a:p>
            <a:r>
              <a:rPr lang="hu-HU" sz="2000" dirty="0" smtClean="0"/>
              <a:t>információ a beszélőről</a:t>
            </a:r>
          </a:p>
          <a:p>
            <a:r>
              <a:rPr lang="hu-HU" sz="2000" dirty="0" smtClean="0"/>
              <a:t>aggódás, rosszallás</a:t>
            </a:r>
            <a:endParaRPr lang="hu-HU" sz="2000" dirty="0"/>
          </a:p>
        </p:txBody>
      </p:sp>
      <p:cxnSp>
        <p:nvCxnSpPr>
          <p:cNvPr id="10" name="Egyenes összekötő nyíllal 9"/>
          <p:cNvCxnSpPr/>
          <p:nvPr/>
        </p:nvCxnSpPr>
        <p:spPr>
          <a:xfrm rot="10800000">
            <a:off x="1214414" y="2857496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/>
          <p:cNvSpPr txBox="1"/>
          <p:nvPr/>
        </p:nvSpPr>
        <p:spPr>
          <a:xfrm>
            <a:off x="0" y="4643446"/>
            <a:ext cx="407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üzenet harmadik összetevője: a beszélő véleménye a hallgatóról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Mit gondolok rólad?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Hányadán állunk egymással?</a:t>
            </a:r>
            <a:endParaRPr lang="hu-HU" sz="2000" b="1" dirty="0">
              <a:solidFill>
                <a:srgbClr val="FF0000"/>
              </a:solidFill>
            </a:endParaRPr>
          </a:p>
        </p:txBody>
      </p:sp>
      <p:cxnSp>
        <p:nvCxnSpPr>
          <p:cNvPr id="12" name="Egyenes összekötő nyíllal 11"/>
          <p:cNvCxnSpPr/>
          <p:nvPr/>
        </p:nvCxnSpPr>
        <p:spPr>
          <a:xfrm rot="10800000">
            <a:off x="2357422" y="6072206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5429256" y="4714884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Az üzenet negyedik összetevője: </a:t>
            </a:r>
          </a:p>
          <a:p>
            <a:r>
              <a:rPr lang="hu-HU" sz="2000" b="1" dirty="0" smtClean="0">
                <a:solidFill>
                  <a:srgbClr val="FF0000"/>
                </a:solidFill>
              </a:rPr>
              <a:t>Mit akarok elérni?</a:t>
            </a:r>
          </a:p>
          <a:p>
            <a:r>
              <a:rPr lang="hu-HU" sz="2000" dirty="0" smtClean="0"/>
              <a:t>befolyást akarunk gyakorolni</a:t>
            </a:r>
          </a:p>
          <a:p>
            <a:r>
              <a:rPr lang="hu-HU" sz="2000" dirty="0" smtClean="0"/>
              <a:t>nyílt vagy burkolt szándék</a:t>
            </a:r>
            <a:endParaRPr lang="hu-HU" sz="2000" dirty="0"/>
          </a:p>
        </p:txBody>
      </p:sp>
      <p:cxnSp>
        <p:nvCxnSpPr>
          <p:cNvPr id="14" name="Egyenes összekötő nyíllal 13"/>
          <p:cNvCxnSpPr/>
          <p:nvPr/>
        </p:nvCxnSpPr>
        <p:spPr>
          <a:xfrm rot="16200000" flipH="1">
            <a:off x="7465239" y="4393413"/>
            <a:ext cx="57150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Kép 12" descr="gyerek számítógépnél rajz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04" y="0"/>
            <a:ext cx="3000396" cy="16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619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1764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SZAVAK TÖBB JELENTÉSE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571504"/>
          </a:xfrm>
        </p:spPr>
        <p:txBody>
          <a:bodyPr/>
          <a:lstStyle/>
          <a:p>
            <a:r>
              <a:rPr lang="hu-HU" dirty="0" smtClean="0"/>
              <a:t>egy szó – több jelentés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u-HU" dirty="0" smtClean="0"/>
              <a:t>Megoldás: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endParaRPr lang="hu-HU" dirty="0" smtClean="0"/>
          </a:p>
          <a:p>
            <a:pPr marL="457200" indent="-457200">
              <a:buFont typeface="+mj-lt"/>
              <a:buAutoNum type="arabicParenR"/>
            </a:pPr>
            <a:r>
              <a:rPr lang="hu-HU" dirty="0" smtClean="0"/>
              <a:t>Gondolataink, érzéseink pontos kifejezése – félreértés esélyének csökkentése.</a:t>
            </a:r>
          </a:p>
          <a:p>
            <a:pPr marL="457200" indent="-457200">
              <a:buFont typeface="+mj-lt"/>
              <a:buAutoNum type="arabicParenR"/>
            </a:pPr>
            <a:r>
              <a:rPr lang="hu-HU" dirty="0" smtClean="0"/>
              <a:t>Visszakérdezés – ellenőrizzük, hogy helyesen értettük-e meg az üzenetet.</a:t>
            </a:r>
          </a:p>
          <a:p>
            <a:pPr marL="457200" indent="-457200">
              <a:buFont typeface="+mj-lt"/>
              <a:buAutoNum type="arabicParenR"/>
            </a:pPr>
            <a:r>
              <a:rPr lang="hu-HU" dirty="0" smtClean="0"/>
              <a:t>Aktív meghallgatás.</a:t>
            </a:r>
          </a:p>
          <a:p>
            <a:endParaRPr lang="hu-HU" dirty="0"/>
          </a:p>
        </p:txBody>
      </p:sp>
      <p:pic>
        <p:nvPicPr>
          <p:cNvPr id="8" name="Tartalom helye 4" descr="egér és egér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4286280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622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0326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KOMMUNIKÁCIÓ ALAPTÉNYEZŐI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928802"/>
            <a:ext cx="8472518" cy="419736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endParaRPr lang="hu-HU" dirty="0" smtClean="0"/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beszélő 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hallgató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csatorna (kód) 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közlemény (üzenet) 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kontextus (szituáció)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kontaktus (kapcsolat)</a:t>
            </a:r>
            <a:endParaRPr lang="hu-HU" sz="2400" dirty="0"/>
          </a:p>
        </p:txBody>
      </p:sp>
      <p:pic>
        <p:nvPicPr>
          <p:cNvPr id="5" name="Kép 4" descr="shutterstock_284521127-870x5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214554"/>
            <a:ext cx="5000660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7302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manipuláció szándéka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nagypapa olvas unokán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786742" cy="5072098"/>
          </a:xfrm>
        </p:spPr>
      </p:pic>
    </p:spTree>
    <p:extLst>
      <p:ext uri="{BB962C8B-B14F-4D97-AF65-F5344CB8AC3E}">
        <p14:creationId xmlns:p14="http://schemas.microsoft.com/office/powerpoint/2010/main" xmlns="" val="3159335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92885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Mi okozhat problémát a GENERÁCIÓK KÖZÖTTI kommunikációban?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4282" y="1214422"/>
            <a:ext cx="8929718" cy="51101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Életkor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Internet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nyelvi és a nem nyelvi jelek közötti ellentmondás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nem egyenrangú, egyirányú beszélgetés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 kétszeres átalakítása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Az üzenetcsomag elemeinek hibás értelmezése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szavak több jelentése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A közös valóság, közös előismeretek hiánya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Időhiány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800" b="1" dirty="0" smtClean="0">
                <a:solidFill>
                  <a:srgbClr val="FF0000"/>
                </a:solidFill>
              </a:rPr>
              <a:t>Manipuláció –  verbális erőszak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27169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41764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VERBÁLIS ERŐSZAK – „SZAVAKKAL VERVE”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Titkolózás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Ellenkezés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Leszólás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Viccnek álcázott szóbeli erőszak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A beszélgetés akadályozása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Mellébeszélés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Vádaskodás, hibáztatás</a:t>
            </a:r>
          </a:p>
          <a:p>
            <a:pPr marL="514350" indent="-514350">
              <a:buFont typeface="+mj-lt"/>
              <a:buAutoNum type="arabicParenR"/>
            </a:pPr>
            <a:r>
              <a:rPr lang="hu-HU" sz="2400" dirty="0" smtClean="0"/>
              <a:t>Ítélkezés, kritizálás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Bagatellizálás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Tekintély aláásása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Fenyegetés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Becsmérlés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Elfelejtés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Parancsolgatás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Tagadás</a:t>
            </a:r>
          </a:p>
          <a:p>
            <a:pPr marL="514350" indent="-514350">
              <a:buFont typeface="+mj-lt"/>
              <a:buAutoNum type="arabicParenR" startAt="9"/>
            </a:pPr>
            <a:r>
              <a:rPr lang="hu-HU" sz="2400" dirty="0" smtClean="0"/>
              <a:t>Bántalmazó dühkitörés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963948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9315"/>
          </a:xfrm>
        </p:spPr>
        <p:txBody>
          <a:bodyPr>
            <a:normAutofit/>
          </a:bodyPr>
          <a:lstStyle/>
          <a:p>
            <a:pPr algn="ctr"/>
            <a:r>
              <a:rPr lang="hu-HU" dirty="0"/>
              <a:t>MIÉRT FONTOS A GENERÁCIÓK KÖZÖTTI KOMMUNIKÁCIÓ?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dirty="0" smtClean="0"/>
              <a:t>A digitális bennszülöttek számára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hu-HU" dirty="0" smtClean="0"/>
          </a:p>
          <a:p>
            <a:pPr algn="ctr"/>
            <a:r>
              <a:rPr lang="hu-HU" sz="7400" dirty="0" smtClean="0"/>
              <a:t>A </a:t>
            </a:r>
            <a:r>
              <a:rPr lang="hu-HU" sz="7400" dirty="0"/>
              <a:t>digitális </a:t>
            </a:r>
            <a:r>
              <a:rPr lang="hu-HU" sz="7400" dirty="0" smtClean="0"/>
              <a:t>bevándorlók </a:t>
            </a:r>
          </a:p>
          <a:p>
            <a:pPr algn="ctr"/>
            <a:r>
              <a:rPr lang="hu-HU" sz="7400" dirty="0" smtClean="0"/>
              <a:t>számára</a:t>
            </a:r>
            <a:endParaRPr lang="hu-HU" sz="7400" dirty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hu-HU" sz="800" dirty="0" smtClean="0"/>
          </a:p>
          <a:p>
            <a:r>
              <a:rPr lang="hu-HU" sz="2000" dirty="0" smtClean="0">
                <a:latin typeface="+mj-lt"/>
              </a:rPr>
              <a:t>Szocializáció valós térben</a:t>
            </a:r>
          </a:p>
          <a:p>
            <a:r>
              <a:rPr lang="hu-HU" sz="2000" dirty="0">
                <a:latin typeface="+mj-lt"/>
              </a:rPr>
              <a:t>Internetről nem megszerezhető tudás, tapasztalat</a:t>
            </a:r>
          </a:p>
          <a:p>
            <a:r>
              <a:rPr lang="hu-HU" sz="2000" dirty="0" smtClean="0">
                <a:latin typeface="+mj-lt"/>
              </a:rPr>
              <a:t>Családi kapcsolatok</a:t>
            </a:r>
          </a:p>
          <a:p>
            <a:r>
              <a:rPr lang="hu-HU" sz="2000" dirty="0">
                <a:latin typeface="+mj-lt"/>
              </a:rPr>
              <a:t>Közvetlen emberi kapcsolatok</a:t>
            </a:r>
          </a:p>
          <a:p>
            <a:r>
              <a:rPr lang="hu-HU" sz="2000" dirty="0">
                <a:latin typeface="+mj-lt"/>
              </a:rPr>
              <a:t>Az emberi együttélés szabályai</a:t>
            </a:r>
          </a:p>
          <a:p>
            <a:r>
              <a:rPr lang="hu-HU" sz="2000" dirty="0" smtClean="0">
                <a:latin typeface="+mj-lt"/>
              </a:rPr>
              <a:t>Erkölcsi, etikai normák</a:t>
            </a:r>
          </a:p>
          <a:p>
            <a:r>
              <a:rPr lang="hu-HU" sz="2000" dirty="0" smtClean="0">
                <a:latin typeface="+mj-lt"/>
              </a:rPr>
              <a:t>A múlt megismerése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u-HU" sz="800" dirty="0" smtClean="0"/>
          </a:p>
          <a:p>
            <a:r>
              <a:rPr lang="hu-HU" sz="2000" dirty="0" smtClean="0">
                <a:latin typeface="+mj-lt"/>
              </a:rPr>
              <a:t>Tudás, tapasztalat átadása</a:t>
            </a:r>
          </a:p>
          <a:p>
            <a:r>
              <a:rPr lang="hu-HU" sz="2000" dirty="0" smtClean="0">
                <a:latin typeface="+mj-lt"/>
              </a:rPr>
              <a:t>Új ismeretek szerzése – LLL</a:t>
            </a:r>
          </a:p>
          <a:p>
            <a:r>
              <a:rPr lang="hu-HU" sz="2000" dirty="0" smtClean="0">
                <a:latin typeface="+mj-lt"/>
              </a:rPr>
              <a:t>Család, kapcsolatok</a:t>
            </a:r>
          </a:p>
          <a:p>
            <a:r>
              <a:rPr lang="hu-HU" sz="2000" dirty="0">
                <a:latin typeface="+mj-lt"/>
              </a:rPr>
              <a:t>Fenntartható egészség</a:t>
            </a:r>
          </a:p>
          <a:p>
            <a:r>
              <a:rPr lang="hu-HU" sz="2000" dirty="0" smtClean="0">
                <a:latin typeface="+mj-lt"/>
              </a:rPr>
              <a:t>Testi, lelki, szellemi egészség</a:t>
            </a:r>
          </a:p>
          <a:p>
            <a:r>
              <a:rPr lang="hu-HU" sz="2000" dirty="0" smtClean="0">
                <a:latin typeface="+mj-lt"/>
              </a:rPr>
              <a:t>Aktivitás</a:t>
            </a:r>
          </a:p>
          <a:p>
            <a:r>
              <a:rPr lang="hu-HU" sz="2000" dirty="0">
                <a:latin typeface="+mj-lt"/>
              </a:rPr>
              <a:t>É</a:t>
            </a:r>
            <a:r>
              <a:rPr lang="hu-HU" sz="2000" dirty="0" smtClean="0">
                <a:latin typeface="+mj-lt"/>
              </a:rPr>
              <a:t>letkor meghosszabbítása</a:t>
            </a:r>
          </a:p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895-88BC-4A1B-90DC-98EDAB72866B}" type="slidenum">
              <a:rPr lang="hu-HU" smtClean="0"/>
              <a:pPr/>
              <a:t>54</a:t>
            </a:fld>
            <a:endParaRPr lang="hu-HU"/>
          </a:p>
        </p:txBody>
      </p:sp>
      <p:cxnSp>
        <p:nvCxnSpPr>
          <p:cNvPr id="9" name="Egyenes összekötő 8"/>
          <p:cNvCxnSpPr/>
          <p:nvPr/>
        </p:nvCxnSpPr>
        <p:spPr>
          <a:xfrm>
            <a:off x="4491979" y="1332613"/>
            <a:ext cx="69020" cy="5027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869161"/>
            <a:ext cx="1763689" cy="1961372"/>
          </a:xfrm>
          <a:prstGeom prst="rect">
            <a:avLst/>
          </a:prstGeom>
        </p:spPr>
      </p:pic>
      <p:pic>
        <p:nvPicPr>
          <p:cNvPr id="10" name="Kép 9" descr="eletpalya-szakaszok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5373216"/>
            <a:ext cx="5688632" cy="14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484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57200" y="428604"/>
          <a:ext cx="8229600" cy="5697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ép 2" descr="marslakó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4214818"/>
            <a:ext cx="3000396" cy="24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798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14974"/>
          </a:xfrm>
        </p:spPr>
        <p:txBody>
          <a:bodyPr/>
          <a:lstStyle/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endParaRPr lang="hu-HU" sz="2400" dirty="0" smtClean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016813"/>
              </p:ext>
            </p:extLst>
          </p:nvPr>
        </p:nvGraphicFramePr>
        <p:xfrm>
          <a:off x="0" y="71414"/>
          <a:ext cx="9144000" cy="7041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237"/>
                <a:gridCol w="3099660"/>
                <a:gridCol w="3642103"/>
              </a:tblGrid>
              <a:tr h="821150">
                <a:tc gridSpan="3">
                  <a:txBody>
                    <a:bodyPr/>
                    <a:lstStyle/>
                    <a:p>
                      <a:pPr algn="ctr"/>
                      <a:endParaRPr lang="hu-HU" sz="2400" b="1" dirty="0" smtClean="0"/>
                    </a:p>
                    <a:p>
                      <a:pPr algn="ctr"/>
                      <a:r>
                        <a:rPr lang="hu-HU" sz="2400" b="1" dirty="0" smtClean="0"/>
                        <a:t>A KOMMUNIKÁCIÓ ALAPSZABÁLYAI</a:t>
                      </a:r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56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1.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Nem lehet nem kommunikálni. </a:t>
                      </a:r>
                    </a:p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+mn-lt"/>
                        </a:rPr>
                        <a:t>Az ember minden megnyilvánulása üzenet.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20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+mn-lt"/>
                        </a:rPr>
                        <a:t>„Nem akarok beszélni, és ne beszéljen velem senki.”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2665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2.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A kommunikáció körkörösen zajlik. </a:t>
                      </a:r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  <a:p>
                      <a:endParaRPr lang="hu-H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u-HU" sz="1800" dirty="0" smtClean="0"/>
                        <a:t>Hiába képzelünk el egy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u-HU" sz="1800" dirty="0" smtClean="0"/>
                        <a:t>tárgyalást pontról pontra, 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hu-HU" sz="1800" dirty="0" smtClean="0"/>
                        <a:t>a valóságban</a:t>
                      </a:r>
                      <a:r>
                        <a:rPr lang="hu-HU" sz="1800" baseline="0" dirty="0" smtClean="0"/>
                        <a:t> </a:t>
                      </a:r>
                      <a:r>
                        <a:rPr lang="hu-HU" sz="1800" dirty="0" smtClean="0"/>
                        <a:t>nem úgy fog történni.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1632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3.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/>
                        <a:t>A kommunikáció többcsatornás.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hu-HU" sz="2000" dirty="0" smtClean="0"/>
                        <a:t>Nyelvi  csatorna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u-HU" sz="2000" dirty="0" smtClean="0"/>
                        <a:t>     (szavak)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hu-HU" sz="2000" dirty="0" smtClean="0"/>
                        <a:t>Nem nyelvi csatorna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hu-HU" sz="2000" dirty="0" smtClean="0"/>
                        <a:t>   (hanglejtés, testbeszéd)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Kép 6" descr="targyal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05063"/>
            <a:ext cx="2714644" cy="1388481"/>
          </a:xfrm>
          <a:prstGeom prst="rect">
            <a:avLst/>
          </a:prstGeom>
        </p:spPr>
      </p:pic>
      <p:pic>
        <p:nvPicPr>
          <p:cNvPr id="9" name="Tartalom helye 9" descr="konfliktuskezelo-kommunikacio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640" y="3212976"/>
            <a:ext cx="3143272" cy="1928826"/>
          </a:xfrm>
          <a:prstGeom prst="rect">
            <a:avLst/>
          </a:prstGeom>
        </p:spPr>
      </p:pic>
      <p:pic>
        <p:nvPicPr>
          <p:cNvPr id="15" name="Kép 1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196752"/>
            <a:ext cx="2571768" cy="1428760"/>
          </a:xfrm>
          <a:prstGeom prst="rect">
            <a:avLst/>
          </a:prstGeom>
        </p:spPr>
      </p:pic>
      <p:graphicFrame>
        <p:nvGraphicFramePr>
          <p:cNvPr id="8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06519681"/>
              </p:ext>
            </p:extLst>
          </p:nvPr>
        </p:nvGraphicFramePr>
        <p:xfrm>
          <a:off x="4714876" y="4929198"/>
          <a:ext cx="3929090" cy="192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3177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NEM NYELVI JELEK - testbeszéd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2400" dirty="0" smtClean="0"/>
              <a:t>A nem nyelvi jeleknek sokszor nagyobb szerepe és hatása van, mint a nyelvi jeleknek. </a:t>
            </a:r>
          </a:p>
        </p:txBody>
      </p:sp>
      <p:pic>
        <p:nvPicPr>
          <p:cNvPr id="5" name="Kép 4" descr="14-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2357430"/>
            <a:ext cx="3214710" cy="4286280"/>
          </a:xfrm>
          <a:prstGeom prst="rect">
            <a:avLst/>
          </a:prstGeom>
        </p:spPr>
      </p:pic>
      <p:pic>
        <p:nvPicPr>
          <p:cNvPr id="6" name="Kép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357430"/>
            <a:ext cx="3286148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740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8638" y="377483"/>
            <a:ext cx="8229600" cy="65321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nem nyelvi kommunikáció életkortól független</a:t>
            </a:r>
            <a:endParaRPr lang="hu-HU" dirty="0"/>
          </a:p>
        </p:txBody>
      </p:sp>
      <p:pic>
        <p:nvPicPr>
          <p:cNvPr id="6" name="Tartalom helye 5" descr="hara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4210080" cy="2648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Tartalom helye 6" descr="hallgatas-amikor-mar-nincs-mit-mondan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3643314"/>
            <a:ext cx="4286280" cy="283737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55264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1871</Words>
  <Application>Microsoft Office PowerPoint</Application>
  <PresentationFormat>Diavetítés a képernyőre (4:3 oldalarány)</PresentationFormat>
  <Paragraphs>548</Paragraphs>
  <Slides>55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56" baseType="lpstr">
      <vt:lpstr>Office-téma</vt:lpstr>
      <vt:lpstr>Generációk közötti kommunikáció  EFOP-3.4.3-16-2016-00015 </vt:lpstr>
      <vt:lpstr>Generációk közötti kommunikáció </vt:lpstr>
      <vt:lpstr>A szavak ereje</vt:lpstr>
      <vt:lpstr>A KOMMUNIKÁCIÓ</vt:lpstr>
      <vt:lpstr>A KOMMUNIKÁCIÓ ALAPTÉNYEZŐI</vt:lpstr>
      <vt:lpstr>6. dia</vt:lpstr>
      <vt:lpstr>7. dia</vt:lpstr>
      <vt:lpstr>NEM NYELVI JELEK - testbeszéd</vt:lpstr>
      <vt:lpstr>A nem nyelvi kommunikáció életkortól független</vt:lpstr>
      <vt:lpstr>SZAVAKKAL ÉS SZAVAK NÉLKÜL</vt:lpstr>
      <vt:lpstr>GENERÁCIÓK</vt:lpstr>
      <vt:lpstr>GENERÁCIÓS TUDAT</vt:lpstr>
      <vt:lpstr>Generációk: 1925-2018</vt:lpstr>
      <vt:lpstr>    Ma Magyarországon hat generáció él.    </vt:lpstr>
      <vt:lpstr>Építő generáció (1925–1945) </vt:lpstr>
      <vt:lpstr>Építő generáció (1925–1945) </vt:lpstr>
      <vt:lpstr>Baby boom generáció (1946–1964) </vt:lpstr>
      <vt:lpstr>X generáció (1965 – 1979) </vt:lpstr>
      <vt:lpstr>X generáció (1965 – 1979) </vt:lpstr>
      <vt:lpstr>Y generáció (1980–1994) </vt:lpstr>
      <vt:lpstr>Y generáció (1980–1994) </vt:lpstr>
      <vt:lpstr>Y generáció (1980–1994)</vt:lpstr>
      <vt:lpstr>Y generáció (1980–1994)  Fordított szocializációs generáció</vt:lpstr>
      <vt:lpstr>Z generáció (1995-2010)  DIGITÁLIS BENNSZÜLÖTTEK</vt:lpstr>
      <vt:lpstr>Z generáció (1995-2010)  DIGITÁLIS BENNSZÜLÖTTEK</vt:lpstr>
      <vt:lpstr>Alfa generáció (2010 – 2018) </vt:lpstr>
      <vt:lpstr>GENERÁCIÓK KÖZÖTTI KOMMUNIKÁCIÓ</vt:lpstr>
      <vt:lpstr>Mi okozhat problémát a GENERÁCIÓK KÖZÖTTI kommunikációban?</vt:lpstr>
      <vt:lpstr>Mi okozhat problémát a GENERÁCIÓK KÖZÖTTI kommunikációban?</vt:lpstr>
      <vt:lpstr>30. dia</vt:lpstr>
      <vt:lpstr>Mi okozhat problémát a kommunikációban?</vt:lpstr>
      <vt:lpstr>32. dia</vt:lpstr>
      <vt:lpstr>  A DIGITÁLIS BENNSZÜLÖTTEK KOMMUNIKÁCIÓJA</vt:lpstr>
      <vt:lpstr>AZ INTERNET ÉS A KOMMUNIKÁCIÓ</vt:lpstr>
      <vt:lpstr>DIGITÁLIS BEVÁNDORLÓK ÉS DIGITÁLIS BENNSZÜLÖTTEK KÖZÖTTI KOMMUNIKÁCIÓ FELTÉTELE</vt:lpstr>
      <vt:lpstr>Mi okozhat problémát a GENERÁCIÓK KÖZÖTTI kommunikációban?</vt:lpstr>
      <vt:lpstr>A szavak és a viselkedés nem mindig ugyanazt az üzenetet hordozzák.</vt:lpstr>
      <vt:lpstr>Mi okozhat problémát a GENERÁCIÓK KÖZÖTTI kommunikációban?</vt:lpstr>
      <vt:lpstr>A KOMMUNIKÁCIÓ TÍPUSAI</vt:lpstr>
      <vt:lpstr>A KOMMUNIKÁCIÓ TÍPUSAI</vt:lpstr>
      <vt:lpstr>A KOMMUNIKÁCIÓ TÍPUSAI</vt:lpstr>
      <vt:lpstr>A KOMMUNIKÁCIÓ TÍPUSAI</vt:lpstr>
      <vt:lpstr>Mi okozhat problémát a GENERÁCIÓK KÖZÖTTI kommunikációban?</vt:lpstr>
      <vt:lpstr>Az üzenet kétszeres átalakítása </vt:lpstr>
      <vt:lpstr>Mi okozhat problémát a GENERÁCIÓK KÖZÖTTI kommunikációban?</vt:lpstr>
      <vt:lpstr>Üzenetcsomag:  minden üzenetnek 4 összetevője van</vt:lpstr>
      <vt:lpstr>Már megint a számítógép előtt ülsz.</vt:lpstr>
      <vt:lpstr>Mi okozhat problémát a GENERÁCIÓK KÖZÖTTI kommunikációban?</vt:lpstr>
      <vt:lpstr>A SZAVAK TÖBB JELENTÉSE </vt:lpstr>
      <vt:lpstr>Mi okozhat problémát a GENERÁCIÓK KÖZÖTTI kommunikációban?</vt:lpstr>
      <vt:lpstr>51. dia</vt:lpstr>
      <vt:lpstr>Mi okozhat problémát a GENERÁCIÓK KÖZÖTTI kommunikációban?</vt:lpstr>
      <vt:lpstr>VERBÁLIS ERŐSZAK – „SZAVAKKAL VERVE”</vt:lpstr>
      <vt:lpstr>MIÉRT FONTOS A GENERÁCIÓK KÖZÖTTI KOMMUNIKÁCIÓ?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129</cp:revision>
  <dcterms:created xsi:type="dcterms:W3CDTF">2014-03-03T11:13:53Z</dcterms:created>
  <dcterms:modified xsi:type="dcterms:W3CDTF">2018-11-19T06:53:53Z</dcterms:modified>
</cp:coreProperties>
</file>